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2.xml" ContentType="application/vnd.openxmlformats-officedocument.presentationml.tags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ags/tag3.xml" ContentType="application/vnd.openxmlformats-officedocument.presentationml.tags+xml"/>
  <Override PartName="/ppt/theme/themeOverride3.xml" ContentType="application/vnd.openxmlformats-officedocument.themeOverride+xml"/>
  <Override PartName="/ppt/tags/tag4.xml" ContentType="application/vnd.openxmlformats-officedocument.presentationml.tags+xml"/>
  <Override PartName="/ppt/theme/themeOverride4.xml" ContentType="application/vnd.openxmlformats-officedocument.themeOverride+xml"/>
  <Override PartName="/ppt/tags/tag5.xml" ContentType="application/vnd.openxmlformats-officedocument.presentationml.tags+xml"/>
  <Override PartName="/ppt/theme/themeOverride5.xml" ContentType="application/vnd.openxmlformats-officedocument.themeOverr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tags/tag10.xml" ContentType="application/vnd.openxmlformats-officedocument.presentationml.tags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tags/tag11.xml" ContentType="application/vnd.openxmlformats-officedocument.presentationml.tags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ags/tag12.xml" ContentType="application/vnd.openxmlformats-officedocument.presentationml.tags+xml"/>
  <Override PartName="/ppt/theme/themeOverride8.xml" ContentType="application/vnd.openxmlformats-officedocument.themeOverride+xml"/>
  <Override PartName="/ppt/tags/tag13.xml" ContentType="application/vnd.openxmlformats-officedocument.presentationml.tags+xml"/>
  <Override PartName="/ppt/theme/themeOverride9.xml" ContentType="application/vnd.openxmlformats-officedocument.themeOverride+xml"/>
  <Override PartName="/ppt/tags/tag14.xml" ContentType="application/vnd.openxmlformats-officedocument.presentationml.tags+xml"/>
  <Override PartName="/ppt/theme/themeOverride10.xml" ContentType="application/vnd.openxmlformats-officedocument.themeOverride+xml"/>
  <Override PartName="/ppt/theme/theme5.xml" ContentType="application/vnd.openxmlformats-officedocument.theme+xml"/>
  <Override PartName="/ppt/theme/theme6.xml" ContentType="application/vnd.openxmlformats-officedocument.them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1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2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3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4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5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6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7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8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9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10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11.xml" ContentType="application/vnd.openxmlformats-officedocument.presentationml.notesSlide+xml"/>
  <Override PartName="/ppt/tags/tag38.xml" ContentType="application/vnd.openxmlformats-officedocument.presentationml.tags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4"/>
    <p:sldMasterId id="2147483720" r:id="rId5"/>
    <p:sldMasterId id="2147483729" r:id="rId6"/>
    <p:sldMasterId id="2147483735" r:id="rId7"/>
  </p:sldMasterIdLst>
  <p:notesMasterIdLst>
    <p:notesMasterId r:id="rId20"/>
  </p:notesMasterIdLst>
  <p:handoutMasterIdLst>
    <p:handoutMasterId r:id="rId21"/>
  </p:handoutMasterIdLst>
  <p:sldIdLst>
    <p:sldId id="5112" r:id="rId8"/>
    <p:sldId id="5151" r:id="rId9"/>
    <p:sldId id="5153" r:id="rId10"/>
    <p:sldId id="5152" r:id="rId11"/>
    <p:sldId id="5164" r:id="rId12"/>
    <p:sldId id="5156" r:id="rId13"/>
    <p:sldId id="5158" r:id="rId14"/>
    <p:sldId id="5157" r:id="rId15"/>
    <p:sldId id="5165" r:id="rId16"/>
    <p:sldId id="5160" r:id="rId17"/>
    <p:sldId id="5162" r:id="rId18"/>
    <p:sldId id="485" r:id="rId19"/>
  </p:sldIdLst>
  <p:sldSz cx="12190413" cy="6858000"/>
  <p:notesSz cx="6889750" cy="10021888"/>
  <p:custDataLst>
    <p:tags r:id="rId22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  <p15:guide id="4" pos="3839" userDrawn="1">
          <p15:clr>
            <a:srgbClr val="A4A3A4"/>
          </p15:clr>
        </p15:guide>
        <p15:guide id="5" pos="506" userDrawn="1">
          <p15:clr>
            <a:srgbClr val="A4A3A4"/>
          </p15:clr>
        </p15:guide>
        <p15:guide id="6" pos="800" userDrawn="1">
          <p15:clr>
            <a:srgbClr val="A4A3A4"/>
          </p15:clr>
        </p15:guide>
        <p15:guide id="7" pos="2592" userDrawn="1">
          <p15:clr>
            <a:srgbClr val="A4A3A4"/>
          </p15:clr>
        </p15:guide>
        <p15:guide id="8" pos="5087" userDrawn="1">
          <p15:clr>
            <a:srgbClr val="A4A3A4"/>
          </p15:clr>
        </p15:guide>
        <p15:guide id="9" orient="horz" pos="14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57" userDrawn="1">
          <p15:clr>
            <a:srgbClr val="A4A3A4"/>
          </p15:clr>
        </p15:guide>
        <p15:guide id="2" pos="217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laudia Kresse" initials="KK" lastIdx="40" clrIdx="0">
    <p:extLst>
      <p:ext uri="{19B8F6BF-5375-455C-9EA6-DF929625EA0E}">
        <p15:presenceInfo xmlns:p15="http://schemas.microsoft.com/office/powerpoint/2012/main" userId="S::klaudia.kresse@basf-3dps.com::85e414fe-e5ca-48d1-86cb-f87fb53b795b" providerId="AD"/>
      </p:ext>
    </p:extLst>
  </p:cmAuthor>
  <p:cmAuthor id="2" name="Francois Minec" initials="FM" lastIdx="1" clrIdx="1">
    <p:extLst>
      <p:ext uri="{19B8F6BF-5375-455C-9EA6-DF929625EA0E}">
        <p15:presenceInfo xmlns:p15="http://schemas.microsoft.com/office/powerpoint/2012/main" userId="S::francois.minec@basf-3dps.com::fdae23dc-139f-47d1-9800-3c11fdfa884c" providerId="AD"/>
      </p:ext>
    </p:extLst>
  </p:cmAuthor>
  <p:cmAuthor id="3" name="Jan Weickel" initials="JW" lastIdx="1" clrIdx="2">
    <p:extLst>
      <p:ext uri="{19B8F6BF-5375-455C-9EA6-DF929625EA0E}">
        <p15:presenceInfo xmlns:p15="http://schemas.microsoft.com/office/powerpoint/2012/main" userId="S-1-5-21-1045775851-629644548-3934245548-128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FC5DE"/>
    <a:srgbClr val="21A0D2"/>
    <a:srgbClr val="CDD4DC"/>
    <a:srgbClr val="C1CCD9"/>
    <a:srgbClr val="F4F4F4"/>
    <a:srgbClr val="E7EEF5"/>
    <a:srgbClr val="74BEFC"/>
    <a:srgbClr val="035FA9"/>
    <a:srgbClr val="D6D6D6"/>
    <a:srgbClr val="90C6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8791F56-7BC8-484E-8149-0CED64C89C94}" v="416" dt="2022-05-02T07:28:06.85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6357" autoAdjust="0"/>
  </p:normalViewPr>
  <p:slideViewPr>
    <p:cSldViewPr snapToGrid="0" showGuides="1">
      <p:cViewPr varScale="1">
        <p:scale>
          <a:sx n="110" d="100"/>
          <a:sy n="110" d="100"/>
        </p:scale>
        <p:origin x="552" y="108"/>
      </p:cViewPr>
      <p:guideLst>
        <p:guide pos="3840"/>
        <p:guide orient="horz" pos="2160"/>
        <p:guide pos="3839"/>
        <p:guide pos="506"/>
        <p:guide pos="800"/>
        <p:guide pos="2592"/>
        <p:guide pos="5087"/>
        <p:guide orient="horz" pos="14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notesViewPr>
    <p:cSldViewPr snapToGrid="0" showGuides="1">
      <p:cViewPr>
        <p:scale>
          <a:sx n="66" d="100"/>
          <a:sy n="66" d="100"/>
        </p:scale>
        <p:origin x="3077" y="-365"/>
      </p:cViewPr>
      <p:guideLst>
        <p:guide orient="horz" pos="3157"/>
        <p:guide pos="217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notesMaster" Target="notesMasters/notesMaster1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commentAuthors" Target="commentAuthors.xml"/><Relationship Id="rId28" Type="http://schemas.microsoft.com/office/2016/11/relationships/changesInfo" Target="changesInfos/changesInfo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ags" Target="tags/tag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laudia Kresse" userId="85e414fe-e5ca-48d1-86cb-f87fb53b795b" providerId="ADAL" clId="{78791F56-7BC8-484E-8149-0CED64C89C94}"/>
    <pc:docChg chg="undo modSld">
      <pc:chgData name="Klaudia Kresse" userId="85e414fe-e5ca-48d1-86cb-f87fb53b795b" providerId="ADAL" clId="{78791F56-7BC8-484E-8149-0CED64C89C94}" dt="2022-05-02T07:26:53.197" v="28" actId="1076"/>
      <pc:docMkLst>
        <pc:docMk/>
      </pc:docMkLst>
      <pc:sldChg chg="modSp mod">
        <pc:chgData name="Klaudia Kresse" userId="85e414fe-e5ca-48d1-86cb-f87fb53b795b" providerId="ADAL" clId="{78791F56-7BC8-484E-8149-0CED64C89C94}" dt="2022-05-02T07:26:53.197" v="28" actId="1076"/>
        <pc:sldMkLst>
          <pc:docMk/>
          <pc:sldMk cId="1458501558" sldId="5158"/>
        </pc:sldMkLst>
        <pc:spChg chg="mod">
          <ac:chgData name="Klaudia Kresse" userId="85e414fe-e5ca-48d1-86cb-f87fb53b795b" providerId="ADAL" clId="{78791F56-7BC8-484E-8149-0CED64C89C94}" dt="2022-05-02T07:26:53.197" v="28" actId="1076"/>
          <ac:spMkLst>
            <pc:docMk/>
            <pc:sldMk cId="1458501558" sldId="5158"/>
            <ac:spMk id="13" creationId="{3C19443C-D059-496F-B75E-1AAA87AA25CC}"/>
          </ac:spMkLst>
        </pc:spChg>
        <pc:spChg chg="mod">
          <ac:chgData name="Klaudia Kresse" userId="85e414fe-e5ca-48d1-86cb-f87fb53b795b" providerId="ADAL" clId="{78791F56-7BC8-484E-8149-0CED64C89C94}" dt="2022-05-02T07:26:48.096" v="27" actId="1076"/>
          <ac:spMkLst>
            <pc:docMk/>
            <pc:sldMk cId="1458501558" sldId="5158"/>
            <ac:spMk id="15" creationId="{FF2ADB72-DA60-4B76-B36B-87C27CC619BF}"/>
          </ac:spMkLst>
        </pc:spChg>
        <pc:spChg chg="mod">
          <ac:chgData name="Klaudia Kresse" userId="85e414fe-e5ca-48d1-86cb-f87fb53b795b" providerId="ADAL" clId="{78791F56-7BC8-484E-8149-0CED64C89C94}" dt="2022-05-02T07:26:48.096" v="27" actId="1076"/>
          <ac:spMkLst>
            <pc:docMk/>
            <pc:sldMk cId="1458501558" sldId="5158"/>
            <ac:spMk id="16" creationId="{3A59FC47-7D5A-4315-9DB1-499EFE32C4B3}"/>
          </ac:spMkLst>
        </pc:spChg>
        <pc:graphicFrameChg chg="mod modGraphic">
          <ac:chgData name="Klaudia Kresse" userId="85e414fe-e5ca-48d1-86cb-f87fb53b795b" providerId="ADAL" clId="{78791F56-7BC8-484E-8149-0CED64C89C94}" dt="2022-05-02T07:26:48.096" v="27" actId="1076"/>
          <ac:graphicFrameMkLst>
            <pc:docMk/>
            <pc:sldMk cId="1458501558" sldId="5158"/>
            <ac:graphicFrameMk id="18" creationId="{7ED886E4-AB8E-4719-B4EC-FB756839F6F8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2985558" cy="501094"/>
          </a:xfrm>
          <a:prstGeom prst="rect">
            <a:avLst/>
          </a:prstGeom>
        </p:spPr>
        <p:txBody>
          <a:bodyPr vert="horz" lIns="91315" tIns="45657" rIns="91315" bIns="45657" rtlCol="0"/>
          <a:lstStyle>
            <a:lvl1pPr algn="l">
              <a:defRPr sz="1200"/>
            </a:lvl1pPr>
          </a:lstStyle>
          <a:p>
            <a:endParaRPr lang="de-D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902601" y="3"/>
            <a:ext cx="2985558" cy="501094"/>
          </a:xfrm>
          <a:prstGeom prst="rect">
            <a:avLst/>
          </a:prstGeom>
        </p:spPr>
        <p:txBody>
          <a:bodyPr vert="horz" lIns="91315" tIns="45657" rIns="91315" bIns="45657" rtlCol="0"/>
          <a:lstStyle>
            <a:lvl1pPr algn="r">
              <a:defRPr sz="1200"/>
            </a:lvl1pPr>
          </a:lstStyle>
          <a:p>
            <a:endParaRPr lang="de-D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3" y="9519058"/>
            <a:ext cx="2985558" cy="501094"/>
          </a:xfrm>
          <a:prstGeom prst="rect">
            <a:avLst/>
          </a:prstGeom>
        </p:spPr>
        <p:txBody>
          <a:bodyPr vert="horz" lIns="91315" tIns="45657" rIns="91315" bIns="45657" rtlCol="0" anchor="b"/>
          <a:lstStyle>
            <a:lvl1pPr algn="l">
              <a:defRPr sz="1200"/>
            </a:lvl1pPr>
          </a:lstStyle>
          <a:p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902601" y="9519058"/>
            <a:ext cx="2985558" cy="501094"/>
          </a:xfrm>
          <a:prstGeom prst="rect">
            <a:avLst/>
          </a:prstGeom>
        </p:spPr>
        <p:txBody>
          <a:bodyPr vert="horz" lIns="91315" tIns="45657" rIns="91315" bIns="45657" rtlCol="0" anchor="b"/>
          <a:lstStyle>
            <a:lvl1pPr algn="r">
              <a:defRPr sz="1200"/>
            </a:lvl1pPr>
          </a:lstStyle>
          <a:p>
            <a:fld id="{8D186466-5020-480F-98D6-C4C83B2E2945}" type="slidenum">
              <a:rPr lang="de-DE" smtClean="0">
                <a:latin typeface="Arial" pitchFamily="34" charset="0"/>
                <a:cs typeface="Arial" pitchFamily="34" charset="0"/>
              </a:rPr>
              <a:t>‹Nr.›</a:t>
            </a:fld>
            <a:endParaRPr lang="de-DE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28794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2985558" cy="501094"/>
          </a:xfrm>
          <a:prstGeom prst="rect">
            <a:avLst/>
          </a:prstGeom>
        </p:spPr>
        <p:txBody>
          <a:bodyPr vert="horz" lIns="91315" tIns="45657" rIns="91315" bIns="45657" rtlCol="0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902601" y="3"/>
            <a:ext cx="2985558" cy="501094"/>
          </a:xfrm>
          <a:prstGeom prst="rect">
            <a:avLst/>
          </a:prstGeom>
        </p:spPr>
        <p:txBody>
          <a:bodyPr vert="horz" lIns="91315" tIns="45657" rIns="91315" bIns="45657" rtlCol="0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01600" y="750888"/>
            <a:ext cx="6686550" cy="3762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15" tIns="45657" rIns="91315" bIns="45657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8976" y="4760399"/>
            <a:ext cx="5511800" cy="4509849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marL="179144" lvl="0" indent="-179144">
              <a:lnSpc>
                <a:spcPct val="95000"/>
              </a:lnSpc>
              <a:spcBef>
                <a:spcPts val="1798"/>
              </a:spcBef>
              <a:buClr>
                <a:schemeClr val="accent1"/>
              </a:buClr>
              <a:buFont typeface="Wingdings" pitchFamily="2" charset="2"/>
              <a:buChar char="n"/>
            </a:pPr>
            <a:r>
              <a:rPr lang="de-DE" dirty="0"/>
              <a:t>Textmasterformat bearbeiten</a:t>
            </a:r>
          </a:p>
          <a:p>
            <a:pPr marL="359872" lvl="1" indent="-180728">
              <a:lnSpc>
                <a:spcPct val="95000"/>
              </a:lnSpc>
              <a:spcBef>
                <a:spcPts val="598"/>
              </a:spcBef>
              <a:buClr>
                <a:schemeClr val="accent1"/>
              </a:buClr>
              <a:buSzPct val="90000"/>
              <a:buFont typeface="Wingdings 3" pitchFamily="18" charset="2"/>
              <a:buChar char="u"/>
            </a:pPr>
            <a:r>
              <a:rPr lang="de-DE" dirty="0"/>
              <a:t>Zweite Ebene</a:t>
            </a:r>
          </a:p>
          <a:p>
            <a:pPr marL="524746" lvl="2" indent="-164874">
              <a:lnSpc>
                <a:spcPct val="95000"/>
              </a:lnSpc>
              <a:spcBef>
                <a:spcPts val="300"/>
              </a:spcBef>
              <a:buClr>
                <a:schemeClr val="accent1"/>
              </a:buClr>
              <a:buSzPct val="90000"/>
              <a:buFont typeface="Wingdings" pitchFamily="2" charset="2"/>
              <a:buChar char="l"/>
            </a:pPr>
            <a:r>
              <a:rPr lang="de-DE" dirty="0"/>
              <a:t>Dritte Ebene</a:t>
            </a:r>
          </a:p>
          <a:p>
            <a:pPr marL="672183" lvl="3" indent="-136338">
              <a:lnSpc>
                <a:spcPct val="95000"/>
              </a:lnSpc>
              <a:buFont typeface="Arial" pitchFamily="34" charset="0"/>
              <a:buChar char="–"/>
            </a:pPr>
            <a:r>
              <a:rPr lang="de-DE" dirty="0"/>
              <a:t>Vierte Ebene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902601" y="9519058"/>
            <a:ext cx="2985558" cy="501094"/>
          </a:xfrm>
          <a:prstGeom prst="rect">
            <a:avLst/>
          </a:prstGeom>
        </p:spPr>
        <p:txBody>
          <a:bodyPr vert="horz" lIns="91315" tIns="45657" rIns="91315" bIns="45657" rtlCol="0" anchor="b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fld id="{8FF7B9E9-6F9D-4999-8E35-8BAD09A8460E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4"/>
          </p:nvPr>
        </p:nvSpPr>
        <p:spPr>
          <a:xfrm>
            <a:off x="3" y="9519058"/>
            <a:ext cx="2985558" cy="501094"/>
          </a:xfrm>
          <a:prstGeom prst="rect">
            <a:avLst/>
          </a:prstGeom>
        </p:spPr>
        <p:txBody>
          <a:bodyPr vert="horz" lIns="91315" tIns="45657" rIns="91315" bIns="45657" rtlCol="0" anchor="b"/>
          <a:lstStyle>
            <a:lvl1pPr algn="l">
              <a:defRPr sz="1200"/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9412146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lang="de-DE" sz="1200" kern="1200" noProof="0" smtClean="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defTabSz="914400" rtl="0" eaLnBrk="1" latinLnBrk="0" hangingPunct="1">
      <a:defRPr lang="de-DE" sz="1200" kern="1200" noProof="0" smtClean="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defTabSz="914400" rtl="0" eaLnBrk="1" latinLnBrk="0" hangingPunct="1">
      <a:defRPr lang="de-DE" sz="1200" kern="1200" noProof="0" smtClean="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defTabSz="914400" rtl="0" eaLnBrk="1" latinLnBrk="0" hangingPunct="1">
      <a:defRPr lang="de-DE" sz="1200" kern="1200" noProof="0" smtClean="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defTabSz="914400" rtl="0" eaLnBrk="1" latinLnBrk="0" hangingPunct="1">
      <a:defRPr lang="de-DE" sz="1200" kern="1200" noProof="0" dirty="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88059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8953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90590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defTabSz="913154">
              <a:defRPr/>
            </a:pPr>
            <a:fld id="{11CDE2E4-6465-43C0-B135-E74B90780C13}" type="slidenum">
              <a:rPr lang="de-DE">
                <a:solidFill>
                  <a:srgbClr val="000000"/>
                </a:solidFill>
              </a:rPr>
              <a:pPr defTabSz="913154">
                <a:defRPr/>
              </a:pPr>
              <a:t>12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3" name="Folienbildplatzhalter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6" name="Notizenplatzhalt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24738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90533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02316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81778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02516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7265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94612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50373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3762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6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2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2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3.xml"/><Relationship Id="rId1" Type="http://schemas.openxmlformats.org/officeDocument/2006/relationships/themeOverride" Target="../theme/themeOverride8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4.xml"/><Relationship Id="rId1" Type="http://schemas.openxmlformats.org/officeDocument/2006/relationships/themeOverride" Target="../theme/themeOverride9.xml"/><Relationship Id="rId4" Type="http://schemas.openxmlformats.org/officeDocument/2006/relationships/image" Target="../media/image3.emf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10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2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3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3.emf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5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8.xml"/><Relationship Id="rId4" Type="http://schemas.openxmlformats.org/officeDocument/2006/relationships/image" Target="../media/image1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9.xml"/><Relationship Id="rId4" Type="http://schemas.openxmlformats.org/officeDocument/2006/relationships/image" Target="../media/image1.emf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6446FF30-7FF5-4479-AF8A-C92AD61942D4}"/>
              </a:ext>
            </a:extLst>
          </p:cNvPr>
          <p:cNvSpPr/>
          <p:nvPr userDrawn="1"/>
        </p:nvSpPr>
        <p:spPr>
          <a:xfrm>
            <a:off x="0" y="1944237"/>
            <a:ext cx="6096098" cy="388843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de-DE" sz="1800"/>
          </a:p>
        </p:txBody>
      </p:sp>
      <p:sp>
        <p:nvSpPr>
          <p:cNvPr id="11" name="Textplatzhalter 40">
            <a:extLst>
              <a:ext uri="{FF2B5EF4-FFF2-40B4-BE49-F238E27FC236}">
                <a16:creationId xmlns:a16="http://schemas.microsoft.com/office/drawing/2014/main" id="{AE061772-9895-4477-BF38-80A92839EDB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2000" y="4968004"/>
            <a:ext cx="5443762" cy="433139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Ludwigshafen, 26.05.2017</a:t>
            </a:r>
          </a:p>
        </p:txBody>
      </p:sp>
      <p:sp>
        <p:nvSpPr>
          <p:cNvPr id="12" name="Titel 5">
            <a:extLst>
              <a:ext uri="{FF2B5EF4-FFF2-40B4-BE49-F238E27FC236}">
                <a16:creationId xmlns:a16="http://schemas.microsoft.com/office/drawing/2014/main" id="{0A31E731-3C67-4857-9C20-5143CDA212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1" y="2341404"/>
            <a:ext cx="5443762" cy="2516134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95000"/>
              </a:lnSpc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en-US" sz="3200" dirty="0"/>
              <a:t>Lorem Ipsum </a:t>
            </a:r>
            <a:r>
              <a:rPr lang="en-US" sz="3200" dirty="0" err="1"/>
              <a:t>dolormit</a:t>
            </a:r>
            <a:br>
              <a:rPr lang="en-US" sz="3200" dirty="0"/>
            </a:br>
            <a:r>
              <a:rPr lang="en-US" sz="3200" dirty="0" err="1"/>
              <a:t>amet</a:t>
            </a:r>
            <a:r>
              <a:rPr lang="en-US" sz="3200" dirty="0"/>
              <a:t> </a:t>
            </a:r>
            <a:r>
              <a:rPr lang="en-US" sz="3200" dirty="0" err="1"/>
              <a:t>avensis</a:t>
            </a:r>
            <a:r>
              <a:rPr lang="en-US" sz="3200" dirty="0"/>
              <a:t> </a:t>
            </a:r>
            <a:r>
              <a:rPr lang="en-US" sz="3200" dirty="0" err="1"/>
              <a:t>tusa</a:t>
            </a:r>
            <a:r>
              <a:rPr lang="en-US" sz="3200" dirty="0"/>
              <a:t>.</a:t>
            </a:r>
            <a:endParaRPr lang="de-DE" dirty="0"/>
          </a:p>
        </p:txBody>
      </p:sp>
      <p:sp>
        <p:nvSpPr>
          <p:cNvPr id="14" name="Datumsplatzhalter 5">
            <a:extLst>
              <a:ext uri="{FF2B5EF4-FFF2-40B4-BE49-F238E27FC236}">
                <a16:creationId xmlns:a16="http://schemas.microsoft.com/office/drawing/2014/main" id="{0D25232E-C72C-48FE-8579-3BCAF640FC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5760" y="6516409"/>
            <a:ext cx="468126" cy="175322"/>
          </a:xfrm>
          <a:prstGeom prst="rect">
            <a:avLst/>
          </a:prstGeom>
        </p:spPr>
        <p:txBody>
          <a:bodyPr wrap="none" lIns="0" tIns="0" rIns="0" bIns="0"/>
          <a:lstStyle>
            <a:lvl1pPr>
              <a:defRPr sz="900"/>
            </a:lvl1pPr>
          </a:lstStyle>
          <a:p>
            <a:fld id="{65010B03-D230-4701-9F37-B6F131066B93}" type="datetime1">
              <a:rPr lang="de-DE" smtClean="0"/>
              <a:t>30.11.2022</a:t>
            </a:fld>
            <a:endParaRPr lang="de-DE" dirty="0"/>
          </a:p>
        </p:txBody>
      </p:sp>
      <p:sp>
        <p:nvSpPr>
          <p:cNvPr id="15" name="Fußzeilenplatzhalter 6">
            <a:extLst>
              <a:ext uri="{FF2B5EF4-FFF2-40B4-BE49-F238E27FC236}">
                <a16:creationId xmlns:a16="http://schemas.microsoft.com/office/drawing/2014/main" id="{30F9780F-EC10-4F7F-8084-892C3918F0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68002" y="6516114"/>
            <a:ext cx="3364269" cy="167933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>
                <a:solidFill>
                  <a:srgbClr val="000000"/>
                </a:solidFill>
              </a:defRPr>
            </a:lvl1pPr>
          </a:lstStyle>
          <a:p>
            <a:r>
              <a:rPr lang="de-DE" dirty="0"/>
              <a:t>|  Optionale Zusatzinformationen</a:t>
            </a:r>
          </a:p>
        </p:txBody>
      </p:sp>
      <p:sp>
        <p:nvSpPr>
          <p:cNvPr id="16" name="Foliennummernplatzhalter 7">
            <a:extLst>
              <a:ext uri="{FF2B5EF4-FFF2-40B4-BE49-F238E27FC236}">
                <a16:creationId xmlns:a16="http://schemas.microsoft.com/office/drawing/2014/main" id="{3CCA7A51-5218-4FDF-94EA-1784E0D2D2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7015" y="6514798"/>
            <a:ext cx="384217" cy="151200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 b="1"/>
            </a:lvl1pPr>
          </a:lstStyle>
          <a:p>
            <a:fld id="{82EA1D04-CA53-4DE3-84A8-2B63E41036C9}" type="slidenum">
              <a:rPr lang="de-DE" smtClean="0"/>
              <a:pPr/>
              <a:t>‹Nr.›</a:t>
            </a:fld>
            <a:endParaRPr lang="de-DE" dirty="0"/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91F42CCB-195B-A54A-83E8-1A7D45588C3A}"/>
              </a:ext>
            </a:extLst>
          </p:cNvPr>
          <p:cNvGrpSpPr/>
          <p:nvPr userDrawn="1"/>
        </p:nvGrpSpPr>
        <p:grpSpPr>
          <a:xfrm>
            <a:off x="0" y="864004"/>
            <a:ext cx="6096098" cy="1080119"/>
            <a:chOff x="28575" y="864000"/>
            <a:chExt cx="6096098" cy="1080119"/>
          </a:xfrm>
        </p:grpSpPr>
        <p:sp>
          <p:nvSpPr>
            <p:cNvPr id="24" name="Rechteck 23">
              <a:extLst>
                <a:ext uri="{FF2B5EF4-FFF2-40B4-BE49-F238E27FC236}">
                  <a16:creationId xmlns:a16="http://schemas.microsoft.com/office/drawing/2014/main" id="{D02F0CD7-99B7-491A-847B-41E83BCC95AF}"/>
                </a:ext>
              </a:extLst>
            </p:cNvPr>
            <p:cNvSpPr/>
            <p:nvPr userDrawn="1"/>
          </p:nvSpPr>
          <p:spPr>
            <a:xfrm>
              <a:off x="28575" y="864000"/>
              <a:ext cx="6096098" cy="1080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pic>
          <p:nvPicPr>
            <p:cNvPr id="17" name="Grafik 16">
              <a:extLst>
                <a:ext uri="{FF2B5EF4-FFF2-40B4-BE49-F238E27FC236}">
                  <a16:creationId xmlns:a16="http://schemas.microsoft.com/office/drawing/2014/main" id="{A9300FCA-65B7-EE4D-B669-FE6C418609D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2606" y="864000"/>
              <a:ext cx="4315717" cy="10801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50758331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6446FF30-7FF5-4479-AF8A-C92AD61942D4}"/>
              </a:ext>
            </a:extLst>
          </p:cNvPr>
          <p:cNvSpPr/>
          <p:nvPr userDrawn="1"/>
        </p:nvSpPr>
        <p:spPr>
          <a:xfrm>
            <a:off x="0" y="1944237"/>
            <a:ext cx="6096098" cy="388843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de-DE"/>
          </a:p>
        </p:txBody>
      </p:sp>
      <p:sp>
        <p:nvSpPr>
          <p:cNvPr id="11" name="Textplatzhalter 40">
            <a:extLst>
              <a:ext uri="{FF2B5EF4-FFF2-40B4-BE49-F238E27FC236}">
                <a16:creationId xmlns:a16="http://schemas.microsoft.com/office/drawing/2014/main" id="{AE061772-9895-4477-BF38-80A92839EDB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2000" y="4968000"/>
            <a:ext cx="5443762" cy="433139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Ludwigshafen, 26.05.2017</a:t>
            </a:r>
          </a:p>
        </p:txBody>
      </p:sp>
      <p:sp>
        <p:nvSpPr>
          <p:cNvPr id="12" name="Titel 5">
            <a:extLst>
              <a:ext uri="{FF2B5EF4-FFF2-40B4-BE49-F238E27FC236}">
                <a16:creationId xmlns:a16="http://schemas.microsoft.com/office/drawing/2014/main" id="{0A31E731-3C67-4857-9C20-5143CDA212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1" y="2341404"/>
            <a:ext cx="5443762" cy="2516134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95000"/>
              </a:lnSpc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en-US" sz="3200" dirty="0"/>
              <a:t>Lorem Ipsum </a:t>
            </a:r>
            <a:r>
              <a:rPr lang="en-US" sz="3200" dirty="0" err="1"/>
              <a:t>dolormit</a:t>
            </a:r>
            <a:br>
              <a:rPr lang="en-US" sz="3200" dirty="0"/>
            </a:br>
            <a:r>
              <a:rPr lang="en-US" sz="3200" dirty="0" err="1"/>
              <a:t>amet</a:t>
            </a:r>
            <a:r>
              <a:rPr lang="en-US" sz="3200" dirty="0"/>
              <a:t> </a:t>
            </a:r>
            <a:r>
              <a:rPr lang="en-US" sz="3200" dirty="0" err="1"/>
              <a:t>avensis</a:t>
            </a:r>
            <a:r>
              <a:rPr lang="en-US" sz="3200" dirty="0"/>
              <a:t> </a:t>
            </a:r>
            <a:r>
              <a:rPr lang="en-US" sz="3200" dirty="0" err="1"/>
              <a:t>tusa</a:t>
            </a:r>
            <a:r>
              <a:rPr lang="en-US" sz="3200" dirty="0"/>
              <a:t>.</a:t>
            </a:r>
            <a:endParaRPr lang="de-DE" dirty="0"/>
          </a:p>
        </p:txBody>
      </p:sp>
      <p:sp>
        <p:nvSpPr>
          <p:cNvPr id="14" name="Datumsplatzhalter 5">
            <a:extLst>
              <a:ext uri="{FF2B5EF4-FFF2-40B4-BE49-F238E27FC236}">
                <a16:creationId xmlns:a16="http://schemas.microsoft.com/office/drawing/2014/main" id="{0D25232E-C72C-48FE-8579-3BCAF640FC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5760" y="6516409"/>
            <a:ext cx="468126" cy="175322"/>
          </a:xfrm>
          <a:prstGeom prst="rect">
            <a:avLst/>
          </a:prstGeom>
        </p:spPr>
        <p:txBody>
          <a:bodyPr wrap="none" lIns="0" tIns="0" rIns="0" bIns="0"/>
          <a:lstStyle>
            <a:lvl1pPr>
              <a:defRPr sz="900"/>
            </a:lvl1pPr>
          </a:lstStyle>
          <a:p>
            <a:fld id="{F2A8A796-8DA2-43ED-8433-2432026ED876}" type="datetime1">
              <a:rPr lang="de-DE" smtClean="0"/>
              <a:t>30.11.2022</a:t>
            </a:fld>
            <a:endParaRPr lang="de-DE" dirty="0"/>
          </a:p>
        </p:txBody>
      </p:sp>
      <p:sp>
        <p:nvSpPr>
          <p:cNvPr id="15" name="Fußzeilenplatzhalter 6">
            <a:extLst>
              <a:ext uri="{FF2B5EF4-FFF2-40B4-BE49-F238E27FC236}">
                <a16:creationId xmlns:a16="http://schemas.microsoft.com/office/drawing/2014/main" id="{30F9780F-EC10-4F7F-8084-892C3918F0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68000" y="6516110"/>
            <a:ext cx="3364269" cy="167933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>
                <a:solidFill>
                  <a:srgbClr val="000000"/>
                </a:solidFill>
              </a:defRPr>
            </a:lvl1pPr>
          </a:lstStyle>
          <a:p>
            <a:r>
              <a:rPr lang="de-DE"/>
              <a:t>sales@basf-3dps.com</a:t>
            </a:r>
            <a:endParaRPr lang="de-DE" dirty="0"/>
          </a:p>
        </p:txBody>
      </p:sp>
      <p:sp>
        <p:nvSpPr>
          <p:cNvPr id="16" name="Foliennummernplatzhalter 7">
            <a:extLst>
              <a:ext uri="{FF2B5EF4-FFF2-40B4-BE49-F238E27FC236}">
                <a16:creationId xmlns:a16="http://schemas.microsoft.com/office/drawing/2014/main" id="{3CCA7A51-5218-4FDF-94EA-1784E0D2D2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7013" y="6514798"/>
            <a:ext cx="384217" cy="151200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 b="1"/>
            </a:lvl1pPr>
          </a:lstStyle>
          <a:p>
            <a:fld id="{82EA1D04-CA53-4DE3-84A8-2B63E41036C9}" type="slidenum">
              <a:rPr lang="de-DE" smtClean="0"/>
              <a:pPr/>
              <a:t>‹Nr.›</a:t>
            </a:fld>
            <a:endParaRPr lang="de-DE" dirty="0"/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91F42CCB-195B-A54A-83E8-1A7D45588C3A}"/>
              </a:ext>
            </a:extLst>
          </p:cNvPr>
          <p:cNvGrpSpPr/>
          <p:nvPr userDrawn="1"/>
        </p:nvGrpSpPr>
        <p:grpSpPr>
          <a:xfrm>
            <a:off x="0" y="864000"/>
            <a:ext cx="6096098" cy="1080119"/>
            <a:chOff x="28575" y="864000"/>
            <a:chExt cx="6096098" cy="1080119"/>
          </a:xfrm>
        </p:grpSpPr>
        <p:sp>
          <p:nvSpPr>
            <p:cNvPr id="24" name="Rechteck 23">
              <a:extLst>
                <a:ext uri="{FF2B5EF4-FFF2-40B4-BE49-F238E27FC236}">
                  <a16:creationId xmlns:a16="http://schemas.microsoft.com/office/drawing/2014/main" id="{D02F0CD7-99B7-491A-847B-41E83BCC95AF}"/>
                </a:ext>
              </a:extLst>
            </p:cNvPr>
            <p:cNvSpPr/>
            <p:nvPr userDrawn="1"/>
          </p:nvSpPr>
          <p:spPr>
            <a:xfrm>
              <a:off x="28575" y="864000"/>
              <a:ext cx="6096098" cy="1080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7" name="Grafik 16">
              <a:extLst>
                <a:ext uri="{FF2B5EF4-FFF2-40B4-BE49-F238E27FC236}">
                  <a16:creationId xmlns:a16="http://schemas.microsoft.com/office/drawing/2014/main" id="{A9300FCA-65B7-EE4D-B669-FE6C418609D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2606" y="864000"/>
              <a:ext cx="4315717" cy="10801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48636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umsplatzhalter 5">
            <a:extLst>
              <a:ext uri="{FF2B5EF4-FFF2-40B4-BE49-F238E27FC236}">
                <a16:creationId xmlns:a16="http://schemas.microsoft.com/office/drawing/2014/main" id="{0D25232E-C72C-48FE-8579-3BCAF640FC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5760" y="6516409"/>
            <a:ext cx="468126" cy="175322"/>
          </a:xfrm>
          <a:prstGeom prst="rect">
            <a:avLst/>
          </a:prstGeom>
        </p:spPr>
        <p:txBody>
          <a:bodyPr wrap="none" lIns="0" tIns="0" rIns="0" bIns="0"/>
          <a:lstStyle>
            <a:lvl1pPr>
              <a:defRPr sz="900"/>
            </a:lvl1pPr>
          </a:lstStyle>
          <a:p>
            <a:fld id="{63A7B56C-984E-4022-9894-3C65DC11C5E9}" type="datetime1">
              <a:rPr lang="de-DE" smtClean="0"/>
              <a:t>30.11.2022</a:t>
            </a:fld>
            <a:endParaRPr lang="de-DE" dirty="0"/>
          </a:p>
        </p:txBody>
      </p:sp>
      <p:sp>
        <p:nvSpPr>
          <p:cNvPr id="15" name="Fußzeilenplatzhalter 6">
            <a:extLst>
              <a:ext uri="{FF2B5EF4-FFF2-40B4-BE49-F238E27FC236}">
                <a16:creationId xmlns:a16="http://schemas.microsoft.com/office/drawing/2014/main" id="{30F9780F-EC10-4F7F-8084-892C3918F0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68000" y="6516110"/>
            <a:ext cx="3364269" cy="167933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>
                <a:solidFill>
                  <a:srgbClr val="000000"/>
                </a:solidFill>
              </a:defRPr>
            </a:lvl1pPr>
          </a:lstStyle>
          <a:p>
            <a:r>
              <a:rPr lang="de-DE"/>
              <a:t>sales@basf-3dps.com</a:t>
            </a:r>
            <a:endParaRPr lang="de-DE" dirty="0"/>
          </a:p>
        </p:txBody>
      </p:sp>
      <p:sp>
        <p:nvSpPr>
          <p:cNvPr id="16" name="Foliennummernplatzhalter 7">
            <a:extLst>
              <a:ext uri="{FF2B5EF4-FFF2-40B4-BE49-F238E27FC236}">
                <a16:creationId xmlns:a16="http://schemas.microsoft.com/office/drawing/2014/main" id="{3CCA7A51-5218-4FDF-94EA-1784E0D2D2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7013" y="6514798"/>
            <a:ext cx="384217" cy="151200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 b="1"/>
            </a:lvl1pPr>
          </a:lstStyle>
          <a:p>
            <a:fld id="{82EA1D04-CA53-4DE3-84A8-2B63E41036C9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ABAC1F4E-C8F0-4C66-9939-A4022C457451}"/>
              </a:ext>
            </a:extLst>
          </p:cNvPr>
          <p:cNvSpPr/>
          <p:nvPr userDrawn="1"/>
        </p:nvSpPr>
        <p:spPr>
          <a:xfrm>
            <a:off x="1" y="800708"/>
            <a:ext cx="6096098" cy="388637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itelPlaz">
            <a:extLst>
              <a:ext uri="{FF2B5EF4-FFF2-40B4-BE49-F238E27FC236}">
                <a16:creationId xmlns:a16="http://schemas.microsoft.com/office/drawing/2014/main" id="{BF6D745D-ACCC-4B62-BF15-7F9E08E6908F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479552" y="1232756"/>
            <a:ext cx="5435634" cy="259228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3400" b="1">
                <a:solidFill>
                  <a:schemeClr val="tx2"/>
                </a:solidFill>
              </a:defRPr>
            </a:lvl1pPr>
          </a:lstStyle>
          <a:p>
            <a:r>
              <a:rPr lang="en-US" sz="3400" dirty="0"/>
              <a:t>Lorem Ipsum </a:t>
            </a:r>
            <a:r>
              <a:rPr lang="en-US" sz="3400" dirty="0" err="1"/>
              <a:t>dolormit</a:t>
            </a:r>
            <a:br>
              <a:rPr lang="en-US" sz="3400" dirty="0"/>
            </a:br>
            <a:r>
              <a:rPr lang="en-US" sz="3400" dirty="0" err="1"/>
              <a:t>amet</a:t>
            </a:r>
            <a:r>
              <a:rPr lang="en-US" sz="3400" dirty="0"/>
              <a:t> </a:t>
            </a:r>
            <a:r>
              <a:rPr lang="en-US" sz="3400" dirty="0" err="1"/>
              <a:t>avensis</a:t>
            </a:r>
            <a:r>
              <a:rPr lang="en-US" sz="3400" dirty="0"/>
              <a:t> </a:t>
            </a:r>
            <a:r>
              <a:rPr lang="en-US" sz="3400" dirty="0" err="1"/>
              <a:t>tusa</a:t>
            </a:r>
            <a:r>
              <a:rPr lang="en-US" sz="3400" dirty="0"/>
              <a:t>.</a:t>
            </a:r>
            <a:br>
              <a:rPr lang="en-US" sz="3400" dirty="0"/>
            </a:br>
            <a:endParaRPr lang="de-DE" sz="3400" b="0" dirty="0"/>
          </a:p>
        </p:txBody>
      </p:sp>
      <p:sp>
        <p:nvSpPr>
          <p:cNvPr id="22" name="Textplatzhalter 40">
            <a:extLst>
              <a:ext uri="{FF2B5EF4-FFF2-40B4-BE49-F238E27FC236}">
                <a16:creationId xmlns:a16="http://schemas.microsoft.com/office/drawing/2014/main" id="{6D3B21E9-50AA-4ED3-BA96-52649CBB833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552" y="3861048"/>
            <a:ext cx="5435634" cy="433139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Ludwigshafen, 26.05.2017</a:t>
            </a:r>
          </a:p>
        </p:txBody>
      </p: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996D4BE6-254D-AB43-8D61-C28CE4E3C4AD}"/>
              </a:ext>
            </a:extLst>
          </p:cNvPr>
          <p:cNvGrpSpPr/>
          <p:nvPr userDrawn="1"/>
        </p:nvGrpSpPr>
        <p:grpSpPr>
          <a:xfrm>
            <a:off x="0" y="4687202"/>
            <a:ext cx="6096098" cy="1080119"/>
            <a:chOff x="28575" y="864000"/>
            <a:chExt cx="6096098" cy="1080119"/>
          </a:xfrm>
        </p:grpSpPr>
        <p:sp>
          <p:nvSpPr>
            <p:cNvPr id="24" name="Rechteck 23">
              <a:extLst>
                <a:ext uri="{FF2B5EF4-FFF2-40B4-BE49-F238E27FC236}">
                  <a16:creationId xmlns:a16="http://schemas.microsoft.com/office/drawing/2014/main" id="{0E0A8837-CCAE-F949-B618-9D125AE1B909}"/>
                </a:ext>
              </a:extLst>
            </p:cNvPr>
            <p:cNvSpPr/>
            <p:nvPr userDrawn="1"/>
          </p:nvSpPr>
          <p:spPr>
            <a:xfrm>
              <a:off x="28575" y="864000"/>
              <a:ext cx="6096098" cy="1080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25" name="Grafik 24">
              <a:extLst>
                <a:ext uri="{FF2B5EF4-FFF2-40B4-BE49-F238E27FC236}">
                  <a16:creationId xmlns:a16="http://schemas.microsoft.com/office/drawing/2014/main" id="{8543749D-8076-BA4D-BE1A-B0669FE0B5A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2606" y="864000"/>
              <a:ext cx="4315717" cy="10801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918114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>
            <a:extLst>
              <a:ext uri="{FF2B5EF4-FFF2-40B4-BE49-F238E27FC236}">
                <a16:creationId xmlns:a16="http://schemas.microsoft.com/office/drawing/2014/main" id="{E3F25311-3638-42B9-8BE7-82C808E84F8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2217010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592" imgH="595" progId="TCLayout.ActiveDocument.1">
                  <p:embed/>
                </p:oleObj>
              </mc:Choice>
              <mc:Fallback>
                <p:oleObj name="think-cell Folie" r:id="rId4" imgW="592" imgH="595" progId="TCLayout.ActiveDocument.1">
                  <p:embed/>
                  <p:pic>
                    <p:nvPicPr>
                      <p:cNvPr id="2" name="Objekt 1" hidden="1">
                        <a:extLst>
                          <a:ext uri="{FF2B5EF4-FFF2-40B4-BE49-F238E27FC236}">
                            <a16:creationId xmlns:a16="http://schemas.microsoft.com/office/drawing/2014/main" id="{E3F25311-3638-42B9-8BE7-82C808E84F8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Datumsplatzhalter 5">
            <a:extLst>
              <a:ext uri="{FF2B5EF4-FFF2-40B4-BE49-F238E27FC236}">
                <a16:creationId xmlns:a16="http://schemas.microsoft.com/office/drawing/2014/main" id="{0D25232E-C72C-48FE-8579-3BCAF640FC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5760" y="6516409"/>
            <a:ext cx="468126" cy="175322"/>
          </a:xfrm>
          <a:prstGeom prst="rect">
            <a:avLst/>
          </a:prstGeom>
        </p:spPr>
        <p:txBody>
          <a:bodyPr wrap="none" lIns="0" tIns="0" rIns="0" bIns="0"/>
          <a:lstStyle>
            <a:lvl1pPr>
              <a:defRPr sz="900"/>
            </a:lvl1pPr>
          </a:lstStyle>
          <a:p>
            <a:fld id="{8CC3ACF8-08AF-4091-A041-FAF2DB2EE323}" type="datetime1">
              <a:rPr lang="de-DE" smtClean="0"/>
              <a:t>30.11.2022</a:t>
            </a:fld>
            <a:endParaRPr lang="de-DE" dirty="0"/>
          </a:p>
        </p:txBody>
      </p:sp>
      <p:sp>
        <p:nvSpPr>
          <p:cNvPr id="15" name="Fußzeilenplatzhalter 6">
            <a:extLst>
              <a:ext uri="{FF2B5EF4-FFF2-40B4-BE49-F238E27FC236}">
                <a16:creationId xmlns:a16="http://schemas.microsoft.com/office/drawing/2014/main" id="{30F9780F-EC10-4F7F-8084-892C3918F0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68000" y="6516110"/>
            <a:ext cx="3364269" cy="167933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>
                <a:solidFill>
                  <a:srgbClr val="000000"/>
                </a:solidFill>
              </a:defRPr>
            </a:lvl1pPr>
          </a:lstStyle>
          <a:p>
            <a:r>
              <a:rPr lang="de-DE"/>
              <a:t>sales@basf-3dps.com</a:t>
            </a:r>
            <a:endParaRPr lang="de-DE" dirty="0"/>
          </a:p>
        </p:txBody>
      </p:sp>
      <p:sp>
        <p:nvSpPr>
          <p:cNvPr id="16" name="Foliennummernplatzhalter 7">
            <a:extLst>
              <a:ext uri="{FF2B5EF4-FFF2-40B4-BE49-F238E27FC236}">
                <a16:creationId xmlns:a16="http://schemas.microsoft.com/office/drawing/2014/main" id="{3CCA7A51-5218-4FDF-94EA-1784E0D2D2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7013" y="6514798"/>
            <a:ext cx="384217" cy="151200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 b="1"/>
            </a:lvl1pPr>
          </a:lstStyle>
          <a:p>
            <a:fld id="{82EA1D04-CA53-4DE3-84A8-2B63E41036C9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49496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umsplatzhalter 5">
            <a:extLst>
              <a:ext uri="{FF2B5EF4-FFF2-40B4-BE49-F238E27FC236}">
                <a16:creationId xmlns:a16="http://schemas.microsoft.com/office/drawing/2014/main" id="{0D25232E-C72C-48FE-8579-3BCAF640FC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5760" y="6516409"/>
            <a:ext cx="468126" cy="175322"/>
          </a:xfrm>
          <a:prstGeom prst="rect">
            <a:avLst/>
          </a:prstGeom>
        </p:spPr>
        <p:txBody>
          <a:bodyPr wrap="none" lIns="0" tIns="0" rIns="0" bIns="0"/>
          <a:lstStyle>
            <a:lvl1pPr>
              <a:defRPr sz="900"/>
            </a:lvl1pPr>
          </a:lstStyle>
          <a:p>
            <a:fld id="{43AB4383-D4D3-4099-A45D-61CCA91C1715}" type="datetime1">
              <a:rPr lang="de-DE" smtClean="0"/>
              <a:t>30.11.2022</a:t>
            </a:fld>
            <a:endParaRPr lang="de-DE" dirty="0"/>
          </a:p>
        </p:txBody>
      </p:sp>
      <p:sp>
        <p:nvSpPr>
          <p:cNvPr id="15" name="Fußzeilenplatzhalter 6">
            <a:extLst>
              <a:ext uri="{FF2B5EF4-FFF2-40B4-BE49-F238E27FC236}">
                <a16:creationId xmlns:a16="http://schemas.microsoft.com/office/drawing/2014/main" id="{30F9780F-EC10-4F7F-8084-892C3918F0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68000" y="6516110"/>
            <a:ext cx="3364269" cy="167933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>
                <a:solidFill>
                  <a:srgbClr val="000000"/>
                </a:solidFill>
              </a:defRPr>
            </a:lvl1pPr>
          </a:lstStyle>
          <a:p>
            <a:r>
              <a:rPr lang="de-DE"/>
              <a:t>sales@basf-3dps.com</a:t>
            </a:r>
            <a:endParaRPr lang="de-DE" dirty="0"/>
          </a:p>
        </p:txBody>
      </p:sp>
      <p:sp>
        <p:nvSpPr>
          <p:cNvPr id="16" name="Foliennummernplatzhalter 7">
            <a:extLst>
              <a:ext uri="{FF2B5EF4-FFF2-40B4-BE49-F238E27FC236}">
                <a16:creationId xmlns:a16="http://schemas.microsoft.com/office/drawing/2014/main" id="{3CCA7A51-5218-4FDF-94EA-1784E0D2D2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7013" y="6514798"/>
            <a:ext cx="384217" cy="151200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 b="1"/>
            </a:lvl1pPr>
          </a:lstStyle>
          <a:p>
            <a:fld id="{82EA1D04-CA53-4DE3-84A8-2B63E41036C9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D2ABC2DE-BD1E-4F19-90DB-07D41584BD0C}"/>
              </a:ext>
            </a:extLst>
          </p:cNvPr>
          <p:cNvSpPr/>
          <p:nvPr userDrawn="1"/>
        </p:nvSpPr>
        <p:spPr>
          <a:xfrm>
            <a:off x="6137408" y="800708"/>
            <a:ext cx="6053005" cy="3913657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accent1"/>
              </a:solidFill>
            </a:endParaRPr>
          </a:p>
        </p:txBody>
      </p:sp>
      <p:sp>
        <p:nvSpPr>
          <p:cNvPr id="21" name="TitelPlaz">
            <a:extLst>
              <a:ext uri="{FF2B5EF4-FFF2-40B4-BE49-F238E27FC236}">
                <a16:creationId xmlns:a16="http://schemas.microsoft.com/office/drawing/2014/main" id="{2B1BD1F6-9830-4546-8F0D-5E362CC581A3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6416639" y="1232756"/>
            <a:ext cx="5445350" cy="259228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3400" b="1">
                <a:solidFill>
                  <a:schemeClr val="tx2"/>
                </a:solidFill>
              </a:defRPr>
            </a:lvl1pPr>
          </a:lstStyle>
          <a:p>
            <a:r>
              <a:rPr lang="en-US" sz="3400" dirty="0"/>
              <a:t>Lorem Ipsum </a:t>
            </a:r>
            <a:r>
              <a:rPr lang="en-US" sz="3400" dirty="0" err="1"/>
              <a:t>dolormit</a:t>
            </a:r>
            <a:br>
              <a:rPr lang="en-US" sz="3400" dirty="0"/>
            </a:br>
            <a:r>
              <a:rPr lang="en-US" sz="3400" dirty="0" err="1"/>
              <a:t>amet</a:t>
            </a:r>
            <a:r>
              <a:rPr lang="en-US" sz="3400" dirty="0"/>
              <a:t> </a:t>
            </a:r>
            <a:r>
              <a:rPr lang="en-US" sz="3400" dirty="0" err="1"/>
              <a:t>avensis</a:t>
            </a:r>
            <a:r>
              <a:rPr lang="en-US" sz="3400" dirty="0"/>
              <a:t> </a:t>
            </a:r>
            <a:r>
              <a:rPr lang="en-US" sz="3400" dirty="0" err="1"/>
              <a:t>tusa</a:t>
            </a:r>
            <a:r>
              <a:rPr lang="en-US" sz="3400" dirty="0"/>
              <a:t>.</a:t>
            </a:r>
            <a:endParaRPr lang="de-DE" sz="3400" b="0" dirty="0"/>
          </a:p>
        </p:txBody>
      </p:sp>
      <p:sp>
        <p:nvSpPr>
          <p:cNvPr id="22" name="Textplatzhalter 40">
            <a:extLst>
              <a:ext uri="{FF2B5EF4-FFF2-40B4-BE49-F238E27FC236}">
                <a16:creationId xmlns:a16="http://schemas.microsoft.com/office/drawing/2014/main" id="{5C47A58C-7FE0-4A26-8538-57ABF99D8D3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16639" y="3861048"/>
            <a:ext cx="5445350" cy="433139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Ludwigshafen, 26.05.2017</a:t>
            </a:r>
          </a:p>
        </p:txBody>
      </p: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B9A95BDD-9645-B94A-A65F-2750DD635B4E}"/>
              </a:ext>
            </a:extLst>
          </p:cNvPr>
          <p:cNvGrpSpPr/>
          <p:nvPr userDrawn="1"/>
        </p:nvGrpSpPr>
        <p:grpSpPr>
          <a:xfrm>
            <a:off x="6137408" y="4714365"/>
            <a:ext cx="6053006" cy="1080000"/>
            <a:chOff x="6137408" y="872716"/>
            <a:chExt cx="6053006" cy="1080000"/>
          </a:xfrm>
        </p:grpSpPr>
        <p:sp>
          <p:nvSpPr>
            <p:cNvPr id="24" name="Rechteck 23">
              <a:extLst>
                <a:ext uri="{FF2B5EF4-FFF2-40B4-BE49-F238E27FC236}">
                  <a16:creationId xmlns:a16="http://schemas.microsoft.com/office/drawing/2014/main" id="{BA355184-40C2-C242-B4DF-C27A5BF21A2C}"/>
                </a:ext>
              </a:extLst>
            </p:cNvPr>
            <p:cNvSpPr/>
            <p:nvPr userDrawn="1"/>
          </p:nvSpPr>
          <p:spPr>
            <a:xfrm>
              <a:off x="6137408" y="872716"/>
              <a:ext cx="6053006" cy="1080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25" name="Grafik 24">
              <a:extLst>
                <a:ext uri="{FF2B5EF4-FFF2-40B4-BE49-F238E27FC236}">
                  <a16:creationId xmlns:a16="http://schemas.microsoft.com/office/drawing/2014/main" id="{518E3735-89F3-2C4A-B09A-C67647454FB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37408" y="872716"/>
              <a:ext cx="4315241" cy="108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142374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_Individu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umsplatzhalter 5">
            <a:extLst>
              <a:ext uri="{FF2B5EF4-FFF2-40B4-BE49-F238E27FC236}">
                <a16:creationId xmlns:a16="http://schemas.microsoft.com/office/drawing/2014/main" id="{0D25232E-C72C-48FE-8579-3BCAF640FC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5760" y="6516409"/>
            <a:ext cx="468126" cy="175322"/>
          </a:xfrm>
          <a:prstGeom prst="rect">
            <a:avLst/>
          </a:prstGeom>
        </p:spPr>
        <p:txBody>
          <a:bodyPr wrap="none" lIns="0" tIns="0" rIns="0" bIns="0"/>
          <a:lstStyle>
            <a:lvl1pPr>
              <a:defRPr sz="900"/>
            </a:lvl1pPr>
          </a:lstStyle>
          <a:p>
            <a:fld id="{B6CCB7D7-356F-42EC-8AAB-3F4A99CB17B3}" type="datetime1">
              <a:rPr lang="de-DE" smtClean="0"/>
              <a:t>30.11.2022</a:t>
            </a:fld>
            <a:endParaRPr lang="de-DE" dirty="0"/>
          </a:p>
        </p:txBody>
      </p:sp>
      <p:sp>
        <p:nvSpPr>
          <p:cNvPr id="15" name="Fußzeilenplatzhalter 6">
            <a:extLst>
              <a:ext uri="{FF2B5EF4-FFF2-40B4-BE49-F238E27FC236}">
                <a16:creationId xmlns:a16="http://schemas.microsoft.com/office/drawing/2014/main" id="{30F9780F-EC10-4F7F-8084-892C3918F0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68000" y="6516110"/>
            <a:ext cx="3364269" cy="167933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>
                <a:solidFill>
                  <a:srgbClr val="000000"/>
                </a:solidFill>
              </a:defRPr>
            </a:lvl1pPr>
          </a:lstStyle>
          <a:p>
            <a:r>
              <a:rPr lang="de-DE"/>
              <a:t>sales@basf-3dps.com</a:t>
            </a:r>
            <a:endParaRPr lang="de-DE" dirty="0"/>
          </a:p>
        </p:txBody>
      </p:sp>
      <p:sp>
        <p:nvSpPr>
          <p:cNvPr id="16" name="Foliennummernplatzhalter 7">
            <a:extLst>
              <a:ext uri="{FF2B5EF4-FFF2-40B4-BE49-F238E27FC236}">
                <a16:creationId xmlns:a16="http://schemas.microsoft.com/office/drawing/2014/main" id="{3CCA7A51-5218-4FDF-94EA-1784E0D2D2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7013" y="6514798"/>
            <a:ext cx="384217" cy="151200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 b="1"/>
            </a:lvl1pPr>
          </a:lstStyle>
          <a:p>
            <a:fld id="{82EA1D04-CA53-4DE3-84A8-2B63E41036C9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97291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umsplatzhalter 5">
            <a:extLst>
              <a:ext uri="{FF2B5EF4-FFF2-40B4-BE49-F238E27FC236}">
                <a16:creationId xmlns:a16="http://schemas.microsoft.com/office/drawing/2014/main" id="{0D25232E-C72C-48FE-8579-3BCAF640FC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5760" y="6516409"/>
            <a:ext cx="468126" cy="175322"/>
          </a:xfrm>
          <a:prstGeom prst="rect">
            <a:avLst/>
          </a:prstGeom>
        </p:spPr>
        <p:txBody>
          <a:bodyPr wrap="none" lIns="0" tIns="0" rIns="0" bIns="0"/>
          <a:lstStyle>
            <a:lvl1pPr>
              <a:defRPr sz="900"/>
            </a:lvl1pPr>
          </a:lstStyle>
          <a:p>
            <a:fld id="{65010B03-D230-4701-9F37-B6F131066B93}" type="datetime1">
              <a:rPr lang="de-DE" smtClean="0"/>
              <a:t>30.11.2022</a:t>
            </a:fld>
            <a:endParaRPr lang="de-DE" dirty="0"/>
          </a:p>
        </p:txBody>
      </p:sp>
      <p:sp>
        <p:nvSpPr>
          <p:cNvPr id="15" name="Fußzeilenplatzhalter 6">
            <a:extLst>
              <a:ext uri="{FF2B5EF4-FFF2-40B4-BE49-F238E27FC236}">
                <a16:creationId xmlns:a16="http://schemas.microsoft.com/office/drawing/2014/main" id="{30F9780F-EC10-4F7F-8084-892C3918F0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68002" y="6516114"/>
            <a:ext cx="3364269" cy="167933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>
                <a:solidFill>
                  <a:srgbClr val="000000"/>
                </a:solidFill>
              </a:defRPr>
            </a:lvl1pPr>
          </a:lstStyle>
          <a:p>
            <a:r>
              <a:rPr lang="de-DE" dirty="0"/>
              <a:t>|  Optionale Zusatzinformationen</a:t>
            </a:r>
          </a:p>
        </p:txBody>
      </p:sp>
      <p:sp>
        <p:nvSpPr>
          <p:cNvPr id="16" name="Foliennummernplatzhalter 7">
            <a:extLst>
              <a:ext uri="{FF2B5EF4-FFF2-40B4-BE49-F238E27FC236}">
                <a16:creationId xmlns:a16="http://schemas.microsoft.com/office/drawing/2014/main" id="{3CCA7A51-5218-4FDF-94EA-1784E0D2D2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7015" y="6514798"/>
            <a:ext cx="384217" cy="151200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 b="1"/>
            </a:lvl1pPr>
          </a:lstStyle>
          <a:p>
            <a:fld id="{82EA1D04-CA53-4DE3-84A8-2B63E41036C9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ABAC1F4E-C8F0-4C66-9939-A4022C457451}"/>
              </a:ext>
            </a:extLst>
          </p:cNvPr>
          <p:cNvSpPr/>
          <p:nvPr userDrawn="1"/>
        </p:nvSpPr>
        <p:spPr>
          <a:xfrm>
            <a:off x="1" y="800712"/>
            <a:ext cx="6096098" cy="388637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21" name="TitelPlaz">
            <a:extLst>
              <a:ext uri="{FF2B5EF4-FFF2-40B4-BE49-F238E27FC236}">
                <a16:creationId xmlns:a16="http://schemas.microsoft.com/office/drawing/2014/main" id="{BF6D745D-ACCC-4B62-BF15-7F9E08E6908F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479552" y="1232756"/>
            <a:ext cx="5435634" cy="259228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3400" b="1">
                <a:solidFill>
                  <a:schemeClr val="tx2"/>
                </a:solidFill>
              </a:defRPr>
            </a:lvl1pPr>
          </a:lstStyle>
          <a:p>
            <a:r>
              <a:rPr lang="en-US" sz="3400" dirty="0"/>
              <a:t>Lorem Ipsum </a:t>
            </a:r>
            <a:r>
              <a:rPr lang="en-US" sz="3400" dirty="0" err="1"/>
              <a:t>dolormit</a:t>
            </a:r>
            <a:br>
              <a:rPr lang="en-US" sz="3400" dirty="0"/>
            </a:br>
            <a:r>
              <a:rPr lang="en-US" sz="3400" dirty="0" err="1"/>
              <a:t>amet</a:t>
            </a:r>
            <a:r>
              <a:rPr lang="en-US" sz="3400" dirty="0"/>
              <a:t> </a:t>
            </a:r>
            <a:r>
              <a:rPr lang="en-US" sz="3400" dirty="0" err="1"/>
              <a:t>avensis</a:t>
            </a:r>
            <a:r>
              <a:rPr lang="en-US" sz="3400" dirty="0"/>
              <a:t> </a:t>
            </a:r>
            <a:r>
              <a:rPr lang="en-US" sz="3400" dirty="0" err="1"/>
              <a:t>tusa</a:t>
            </a:r>
            <a:r>
              <a:rPr lang="en-US" sz="3400" dirty="0"/>
              <a:t>.</a:t>
            </a:r>
            <a:br>
              <a:rPr lang="en-US" sz="3400" dirty="0"/>
            </a:br>
            <a:endParaRPr lang="de-DE" sz="3400" b="0" dirty="0"/>
          </a:p>
        </p:txBody>
      </p:sp>
      <p:sp>
        <p:nvSpPr>
          <p:cNvPr id="22" name="Textplatzhalter 40">
            <a:extLst>
              <a:ext uri="{FF2B5EF4-FFF2-40B4-BE49-F238E27FC236}">
                <a16:creationId xmlns:a16="http://schemas.microsoft.com/office/drawing/2014/main" id="{6D3B21E9-50AA-4ED3-BA96-52649CBB833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552" y="3861048"/>
            <a:ext cx="5435634" cy="433139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Ludwigshafen, 26.05.2017</a:t>
            </a:r>
          </a:p>
        </p:txBody>
      </p: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996D4BE6-254D-AB43-8D61-C28CE4E3C4AD}"/>
              </a:ext>
            </a:extLst>
          </p:cNvPr>
          <p:cNvGrpSpPr/>
          <p:nvPr userDrawn="1"/>
        </p:nvGrpSpPr>
        <p:grpSpPr>
          <a:xfrm>
            <a:off x="0" y="4687206"/>
            <a:ext cx="6096098" cy="1080119"/>
            <a:chOff x="28575" y="864000"/>
            <a:chExt cx="6096098" cy="1080119"/>
          </a:xfrm>
        </p:grpSpPr>
        <p:sp>
          <p:nvSpPr>
            <p:cNvPr id="24" name="Rechteck 23">
              <a:extLst>
                <a:ext uri="{FF2B5EF4-FFF2-40B4-BE49-F238E27FC236}">
                  <a16:creationId xmlns:a16="http://schemas.microsoft.com/office/drawing/2014/main" id="{0E0A8837-CCAE-F949-B618-9D125AE1B909}"/>
                </a:ext>
              </a:extLst>
            </p:cNvPr>
            <p:cNvSpPr/>
            <p:nvPr userDrawn="1"/>
          </p:nvSpPr>
          <p:spPr>
            <a:xfrm>
              <a:off x="28575" y="864000"/>
              <a:ext cx="6096098" cy="1080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pic>
          <p:nvPicPr>
            <p:cNvPr id="25" name="Grafik 24">
              <a:extLst>
                <a:ext uri="{FF2B5EF4-FFF2-40B4-BE49-F238E27FC236}">
                  <a16:creationId xmlns:a16="http://schemas.microsoft.com/office/drawing/2014/main" id="{8543749D-8076-BA4D-BE1A-B0669FE0B5A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2606" y="864000"/>
              <a:ext cx="4315717" cy="10801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23790240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umsplatzhalter 5">
            <a:extLst>
              <a:ext uri="{FF2B5EF4-FFF2-40B4-BE49-F238E27FC236}">
                <a16:creationId xmlns:a16="http://schemas.microsoft.com/office/drawing/2014/main" id="{0D25232E-C72C-48FE-8579-3BCAF640FC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5760" y="6516409"/>
            <a:ext cx="468126" cy="175322"/>
          </a:xfrm>
          <a:prstGeom prst="rect">
            <a:avLst/>
          </a:prstGeom>
        </p:spPr>
        <p:txBody>
          <a:bodyPr wrap="none" lIns="0" tIns="0" rIns="0" bIns="0"/>
          <a:lstStyle>
            <a:lvl1pPr>
              <a:defRPr sz="900"/>
            </a:lvl1pPr>
          </a:lstStyle>
          <a:p>
            <a:fld id="{65010B03-D230-4701-9F37-B6F131066B93}" type="datetime1">
              <a:rPr lang="de-DE" smtClean="0"/>
              <a:t>30.11.2022</a:t>
            </a:fld>
            <a:endParaRPr lang="de-DE" dirty="0"/>
          </a:p>
        </p:txBody>
      </p:sp>
      <p:sp>
        <p:nvSpPr>
          <p:cNvPr id="15" name="Fußzeilenplatzhalter 6">
            <a:extLst>
              <a:ext uri="{FF2B5EF4-FFF2-40B4-BE49-F238E27FC236}">
                <a16:creationId xmlns:a16="http://schemas.microsoft.com/office/drawing/2014/main" id="{30F9780F-EC10-4F7F-8084-892C3918F0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68002" y="6516114"/>
            <a:ext cx="3364269" cy="167933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>
                <a:solidFill>
                  <a:srgbClr val="000000"/>
                </a:solidFill>
              </a:defRPr>
            </a:lvl1pPr>
          </a:lstStyle>
          <a:p>
            <a:r>
              <a:rPr lang="de-DE" dirty="0"/>
              <a:t>|  Optionale Zusatzinformationen</a:t>
            </a:r>
          </a:p>
        </p:txBody>
      </p:sp>
      <p:sp>
        <p:nvSpPr>
          <p:cNvPr id="16" name="Foliennummernplatzhalter 7">
            <a:extLst>
              <a:ext uri="{FF2B5EF4-FFF2-40B4-BE49-F238E27FC236}">
                <a16:creationId xmlns:a16="http://schemas.microsoft.com/office/drawing/2014/main" id="{3CCA7A51-5218-4FDF-94EA-1784E0D2D2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7015" y="6514798"/>
            <a:ext cx="384217" cy="151200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 b="1"/>
            </a:lvl1pPr>
          </a:lstStyle>
          <a:p>
            <a:fld id="{82EA1D04-CA53-4DE3-84A8-2B63E41036C9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8BE5FD00-3888-48CF-8D74-365F212641A5}"/>
              </a:ext>
            </a:extLst>
          </p:cNvPr>
          <p:cNvSpPr/>
          <p:nvPr userDrawn="1"/>
        </p:nvSpPr>
        <p:spPr>
          <a:xfrm>
            <a:off x="6137408" y="1952716"/>
            <a:ext cx="6053006" cy="403243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>
              <a:solidFill>
                <a:schemeClr val="accent1"/>
              </a:solidFill>
            </a:endParaRPr>
          </a:p>
        </p:txBody>
      </p:sp>
      <p:sp>
        <p:nvSpPr>
          <p:cNvPr id="26" name="TitelPlaz">
            <a:extLst>
              <a:ext uri="{FF2B5EF4-FFF2-40B4-BE49-F238E27FC236}">
                <a16:creationId xmlns:a16="http://schemas.microsoft.com/office/drawing/2014/main" id="{D0C00770-D0D6-4854-82BB-ED9CC096C5AB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6452059" y="2492896"/>
            <a:ext cx="5436604" cy="259228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3400" b="1">
                <a:solidFill>
                  <a:schemeClr val="tx2"/>
                </a:solidFill>
              </a:defRPr>
            </a:lvl1pPr>
          </a:lstStyle>
          <a:p>
            <a:r>
              <a:rPr lang="en-US" sz="3400" dirty="0"/>
              <a:t>Lorem Ipsum </a:t>
            </a:r>
            <a:r>
              <a:rPr lang="en-US" sz="3400" dirty="0" err="1"/>
              <a:t>dolormit</a:t>
            </a:r>
            <a:br>
              <a:rPr lang="en-US" sz="3400" dirty="0"/>
            </a:br>
            <a:r>
              <a:rPr lang="en-US" sz="3400" dirty="0" err="1"/>
              <a:t>amet</a:t>
            </a:r>
            <a:r>
              <a:rPr lang="en-US" sz="3400" dirty="0"/>
              <a:t> </a:t>
            </a:r>
            <a:r>
              <a:rPr lang="en-US" sz="3400" dirty="0" err="1"/>
              <a:t>avensis</a:t>
            </a:r>
            <a:r>
              <a:rPr lang="en-US" sz="3400" dirty="0"/>
              <a:t> </a:t>
            </a:r>
            <a:r>
              <a:rPr lang="en-US" sz="3400" dirty="0" err="1"/>
              <a:t>tusa</a:t>
            </a:r>
            <a:r>
              <a:rPr lang="en-US" sz="3400" dirty="0"/>
              <a:t>.</a:t>
            </a:r>
            <a:endParaRPr lang="de-DE" sz="3400" b="0" dirty="0"/>
          </a:p>
        </p:txBody>
      </p:sp>
      <p:sp>
        <p:nvSpPr>
          <p:cNvPr id="27" name="Textplatzhalter 40">
            <a:extLst>
              <a:ext uri="{FF2B5EF4-FFF2-40B4-BE49-F238E27FC236}">
                <a16:creationId xmlns:a16="http://schemas.microsoft.com/office/drawing/2014/main" id="{D68F2230-9774-4CCD-A90B-9EAD9B159B3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52059" y="5121192"/>
            <a:ext cx="5436604" cy="433139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Ludwigshafen, 26.05.2017</a:t>
            </a:r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D19B4563-B637-4A42-8B0D-FE27BA4EF3C9}"/>
              </a:ext>
            </a:extLst>
          </p:cNvPr>
          <p:cNvGrpSpPr/>
          <p:nvPr userDrawn="1"/>
        </p:nvGrpSpPr>
        <p:grpSpPr>
          <a:xfrm>
            <a:off x="6137408" y="872716"/>
            <a:ext cx="6053006" cy="1080000"/>
            <a:chOff x="6137408" y="872716"/>
            <a:chExt cx="6053006" cy="1080000"/>
          </a:xfrm>
        </p:grpSpPr>
        <p:sp>
          <p:nvSpPr>
            <p:cNvPr id="18" name="Rechteck 17">
              <a:extLst>
                <a:ext uri="{FF2B5EF4-FFF2-40B4-BE49-F238E27FC236}">
                  <a16:creationId xmlns:a16="http://schemas.microsoft.com/office/drawing/2014/main" id="{1C71B9AF-9509-4FFB-992C-80B15DCF696A}"/>
                </a:ext>
              </a:extLst>
            </p:cNvPr>
            <p:cNvSpPr/>
            <p:nvPr userDrawn="1"/>
          </p:nvSpPr>
          <p:spPr>
            <a:xfrm>
              <a:off x="6137408" y="872716"/>
              <a:ext cx="6053006" cy="1080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pic>
          <p:nvPicPr>
            <p:cNvPr id="17" name="Grafik 16">
              <a:extLst>
                <a:ext uri="{FF2B5EF4-FFF2-40B4-BE49-F238E27FC236}">
                  <a16:creationId xmlns:a16="http://schemas.microsoft.com/office/drawing/2014/main" id="{3BBF0708-778B-0E47-A4E1-7332296CB0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37408" y="872716"/>
              <a:ext cx="4315241" cy="108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43903477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umsplatzhalter 5">
            <a:extLst>
              <a:ext uri="{FF2B5EF4-FFF2-40B4-BE49-F238E27FC236}">
                <a16:creationId xmlns:a16="http://schemas.microsoft.com/office/drawing/2014/main" id="{0D25232E-C72C-48FE-8579-3BCAF640FC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5760" y="6516409"/>
            <a:ext cx="468126" cy="175322"/>
          </a:xfrm>
          <a:prstGeom prst="rect">
            <a:avLst/>
          </a:prstGeom>
        </p:spPr>
        <p:txBody>
          <a:bodyPr wrap="none" lIns="0" tIns="0" rIns="0" bIns="0"/>
          <a:lstStyle>
            <a:lvl1pPr>
              <a:defRPr sz="900"/>
            </a:lvl1pPr>
          </a:lstStyle>
          <a:p>
            <a:fld id="{65010B03-D230-4701-9F37-B6F131066B93}" type="datetime1">
              <a:rPr lang="de-DE" smtClean="0"/>
              <a:t>30.11.2022</a:t>
            </a:fld>
            <a:endParaRPr lang="de-DE" dirty="0"/>
          </a:p>
        </p:txBody>
      </p:sp>
      <p:sp>
        <p:nvSpPr>
          <p:cNvPr id="15" name="Fußzeilenplatzhalter 6">
            <a:extLst>
              <a:ext uri="{FF2B5EF4-FFF2-40B4-BE49-F238E27FC236}">
                <a16:creationId xmlns:a16="http://schemas.microsoft.com/office/drawing/2014/main" id="{30F9780F-EC10-4F7F-8084-892C3918F0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68002" y="6516114"/>
            <a:ext cx="3364269" cy="167933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>
                <a:solidFill>
                  <a:srgbClr val="000000"/>
                </a:solidFill>
              </a:defRPr>
            </a:lvl1pPr>
          </a:lstStyle>
          <a:p>
            <a:r>
              <a:rPr lang="de-DE" dirty="0"/>
              <a:t>|  Optionale Zusatzinformationen</a:t>
            </a:r>
          </a:p>
        </p:txBody>
      </p:sp>
      <p:sp>
        <p:nvSpPr>
          <p:cNvPr id="16" name="Foliennummernplatzhalter 7">
            <a:extLst>
              <a:ext uri="{FF2B5EF4-FFF2-40B4-BE49-F238E27FC236}">
                <a16:creationId xmlns:a16="http://schemas.microsoft.com/office/drawing/2014/main" id="{3CCA7A51-5218-4FDF-94EA-1784E0D2D2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7015" y="6514798"/>
            <a:ext cx="384217" cy="151200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 b="1"/>
            </a:lvl1pPr>
          </a:lstStyle>
          <a:p>
            <a:fld id="{82EA1D04-CA53-4DE3-84A8-2B63E41036C9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D2ABC2DE-BD1E-4F19-90DB-07D41584BD0C}"/>
              </a:ext>
            </a:extLst>
          </p:cNvPr>
          <p:cNvSpPr/>
          <p:nvPr userDrawn="1"/>
        </p:nvSpPr>
        <p:spPr>
          <a:xfrm>
            <a:off x="6137410" y="800712"/>
            <a:ext cx="6053005" cy="3913657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>
              <a:solidFill>
                <a:schemeClr val="accent1"/>
              </a:solidFill>
            </a:endParaRPr>
          </a:p>
        </p:txBody>
      </p:sp>
      <p:sp>
        <p:nvSpPr>
          <p:cNvPr id="21" name="TitelPlaz">
            <a:extLst>
              <a:ext uri="{FF2B5EF4-FFF2-40B4-BE49-F238E27FC236}">
                <a16:creationId xmlns:a16="http://schemas.microsoft.com/office/drawing/2014/main" id="{2B1BD1F6-9830-4546-8F0D-5E362CC581A3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6416639" y="1232756"/>
            <a:ext cx="5445350" cy="259228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3400" b="1">
                <a:solidFill>
                  <a:schemeClr val="tx2"/>
                </a:solidFill>
              </a:defRPr>
            </a:lvl1pPr>
          </a:lstStyle>
          <a:p>
            <a:r>
              <a:rPr lang="en-US" sz="3400" dirty="0"/>
              <a:t>Lorem Ipsum </a:t>
            </a:r>
            <a:r>
              <a:rPr lang="en-US" sz="3400" dirty="0" err="1"/>
              <a:t>dolormit</a:t>
            </a:r>
            <a:br>
              <a:rPr lang="en-US" sz="3400" dirty="0"/>
            </a:br>
            <a:r>
              <a:rPr lang="en-US" sz="3400" dirty="0" err="1"/>
              <a:t>amet</a:t>
            </a:r>
            <a:r>
              <a:rPr lang="en-US" sz="3400" dirty="0"/>
              <a:t> </a:t>
            </a:r>
            <a:r>
              <a:rPr lang="en-US" sz="3400" dirty="0" err="1"/>
              <a:t>avensis</a:t>
            </a:r>
            <a:r>
              <a:rPr lang="en-US" sz="3400" dirty="0"/>
              <a:t> </a:t>
            </a:r>
            <a:r>
              <a:rPr lang="en-US" sz="3400" dirty="0" err="1"/>
              <a:t>tusa</a:t>
            </a:r>
            <a:r>
              <a:rPr lang="en-US" sz="3400" dirty="0"/>
              <a:t>.</a:t>
            </a:r>
            <a:endParaRPr lang="de-DE" sz="3400" b="0" dirty="0"/>
          </a:p>
        </p:txBody>
      </p:sp>
      <p:sp>
        <p:nvSpPr>
          <p:cNvPr id="22" name="Textplatzhalter 40">
            <a:extLst>
              <a:ext uri="{FF2B5EF4-FFF2-40B4-BE49-F238E27FC236}">
                <a16:creationId xmlns:a16="http://schemas.microsoft.com/office/drawing/2014/main" id="{5C47A58C-7FE0-4A26-8538-57ABF99D8D3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16639" y="3861048"/>
            <a:ext cx="5445350" cy="433139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Ludwigshafen, 26.05.2017</a:t>
            </a:r>
          </a:p>
        </p:txBody>
      </p: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B9A95BDD-9645-B94A-A65F-2750DD635B4E}"/>
              </a:ext>
            </a:extLst>
          </p:cNvPr>
          <p:cNvGrpSpPr/>
          <p:nvPr userDrawn="1"/>
        </p:nvGrpSpPr>
        <p:grpSpPr>
          <a:xfrm>
            <a:off x="6137408" y="4714365"/>
            <a:ext cx="6053006" cy="1080000"/>
            <a:chOff x="6137408" y="872716"/>
            <a:chExt cx="6053006" cy="1080000"/>
          </a:xfrm>
        </p:grpSpPr>
        <p:sp>
          <p:nvSpPr>
            <p:cNvPr id="24" name="Rechteck 23">
              <a:extLst>
                <a:ext uri="{FF2B5EF4-FFF2-40B4-BE49-F238E27FC236}">
                  <a16:creationId xmlns:a16="http://schemas.microsoft.com/office/drawing/2014/main" id="{BA355184-40C2-C242-B4DF-C27A5BF21A2C}"/>
                </a:ext>
              </a:extLst>
            </p:cNvPr>
            <p:cNvSpPr/>
            <p:nvPr userDrawn="1"/>
          </p:nvSpPr>
          <p:spPr>
            <a:xfrm>
              <a:off x="6137408" y="872716"/>
              <a:ext cx="6053006" cy="1080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pic>
          <p:nvPicPr>
            <p:cNvPr id="25" name="Grafik 24">
              <a:extLst>
                <a:ext uri="{FF2B5EF4-FFF2-40B4-BE49-F238E27FC236}">
                  <a16:creationId xmlns:a16="http://schemas.microsoft.com/office/drawing/2014/main" id="{518E3735-89F3-2C4A-B09A-C67647454FB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37408" y="872716"/>
              <a:ext cx="4315241" cy="108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07067021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_Individu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umsplatzhalter 5">
            <a:extLst>
              <a:ext uri="{FF2B5EF4-FFF2-40B4-BE49-F238E27FC236}">
                <a16:creationId xmlns:a16="http://schemas.microsoft.com/office/drawing/2014/main" id="{0D25232E-C72C-48FE-8579-3BCAF640FC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5760" y="6516409"/>
            <a:ext cx="468126" cy="175322"/>
          </a:xfrm>
          <a:prstGeom prst="rect">
            <a:avLst/>
          </a:prstGeom>
        </p:spPr>
        <p:txBody>
          <a:bodyPr wrap="none" lIns="0" tIns="0" rIns="0" bIns="0"/>
          <a:lstStyle>
            <a:lvl1pPr>
              <a:defRPr sz="900"/>
            </a:lvl1pPr>
          </a:lstStyle>
          <a:p>
            <a:fld id="{65010B03-D230-4701-9F37-B6F131066B93}" type="datetime1">
              <a:rPr lang="de-DE" smtClean="0"/>
              <a:t>30.11.2022</a:t>
            </a:fld>
            <a:endParaRPr lang="de-DE" dirty="0"/>
          </a:p>
        </p:txBody>
      </p:sp>
      <p:sp>
        <p:nvSpPr>
          <p:cNvPr id="15" name="Fußzeilenplatzhalter 6">
            <a:extLst>
              <a:ext uri="{FF2B5EF4-FFF2-40B4-BE49-F238E27FC236}">
                <a16:creationId xmlns:a16="http://schemas.microsoft.com/office/drawing/2014/main" id="{30F9780F-EC10-4F7F-8084-892C3918F0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68002" y="6516114"/>
            <a:ext cx="3364269" cy="167933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>
                <a:solidFill>
                  <a:srgbClr val="000000"/>
                </a:solidFill>
              </a:defRPr>
            </a:lvl1pPr>
          </a:lstStyle>
          <a:p>
            <a:r>
              <a:rPr lang="de-DE" dirty="0"/>
              <a:t>|  Optionale Zusatzinformationen</a:t>
            </a:r>
          </a:p>
        </p:txBody>
      </p:sp>
      <p:sp>
        <p:nvSpPr>
          <p:cNvPr id="16" name="Foliennummernplatzhalter 7">
            <a:extLst>
              <a:ext uri="{FF2B5EF4-FFF2-40B4-BE49-F238E27FC236}">
                <a16:creationId xmlns:a16="http://schemas.microsoft.com/office/drawing/2014/main" id="{3CCA7A51-5218-4FDF-94EA-1784E0D2D2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7015" y="6514798"/>
            <a:ext cx="384217" cy="151200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 b="1"/>
            </a:lvl1pPr>
          </a:lstStyle>
          <a:p>
            <a:fld id="{82EA1D04-CA53-4DE3-84A8-2B63E41036C9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68949608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439678ED-0B0E-47E2-B539-0717F124FEB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0870789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592" imgH="595" progId="TCLayout.ActiveDocument.1">
                  <p:embed/>
                </p:oleObj>
              </mc:Choice>
              <mc:Fallback>
                <p:oleObj name="think-cell Folie" r:id="rId3" imgW="592" imgH="595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439678ED-0B0E-47E2-B539-0717F124FEB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platzhalter 2">
            <a:extLst>
              <a:ext uri="{FF2B5EF4-FFF2-40B4-BE49-F238E27FC236}">
                <a16:creationId xmlns:a16="http://schemas.microsoft.com/office/drawing/2014/main" id="{9A75F717-0924-450B-AB45-2C36CAF5B3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002" y="1944000"/>
            <a:ext cx="11752359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1A0D2"/>
              </a:buClr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Formatvorlagen des Textmasters bearbeiten</a:t>
            </a:r>
          </a:p>
          <a:p>
            <a:pPr marL="717550" marR="0" lvl="1" indent="-360363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21A0D2"/>
              </a:buClr>
              <a:buSzTx/>
              <a:buFont typeface="Wingdings 3" panose="05040102010807070707" pitchFamily="18" charset="2"/>
              <a:buChar char="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Zweite Ebene</a:t>
            </a:r>
          </a:p>
          <a:p>
            <a:pPr marL="1077913" marR="0" lvl="2" indent="-360363" algn="l" defTabSz="914400" rtl="0" eaLnBrk="1" fontAlgn="auto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rgbClr val="21A0D2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Dritte Ebene</a:t>
            </a:r>
          </a:p>
          <a:p>
            <a:pPr marL="1436688" marR="0" lvl="3" indent="-35877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1A0D2"/>
              </a:buClr>
              <a:buSzTx/>
              <a:buFont typeface="Arial" panose="020B0604020202020204" pitchFamily="34" charset="0"/>
              <a:buChar char="−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Vierte Ebene</a:t>
            </a:r>
          </a:p>
        </p:txBody>
      </p:sp>
      <p:sp>
        <p:nvSpPr>
          <p:cNvPr id="8" name="Titelplatzhalter 4">
            <a:extLst>
              <a:ext uri="{FF2B5EF4-FFF2-40B4-BE49-F238E27FC236}">
                <a16:creationId xmlns:a16="http://schemas.microsoft.com/office/drawing/2014/main" id="{C0A31ACE-30AE-4171-866B-D1CD7752E1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8306" y="430442"/>
            <a:ext cx="11736386" cy="853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9" name="Datumsplatzhalter 5">
            <a:extLst>
              <a:ext uri="{FF2B5EF4-FFF2-40B4-BE49-F238E27FC236}">
                <a16:creationId xmlns:a16="http://schemas.microsoft.com/office/drawing/2014/main" id="{360179A2-848E-475E-9F7B-A5CB8E6D7C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5760" y="6516409"/>
            <a:ext cx="468126" cy="175322"/>
          </a:xfrm>
          <a:prstGeom prst="rect">
            <a:avLst/>
          </a:prstGeom>
        </p:spPr>
        <p:txBody>
          <a:bodyPr wrap="none" lIns="0" tIns="0" rIns="0" bIns="0"/>
          <a:lstStyle>
            <a:lvl1pPr>
              <a:defRPr sz="900"/>
            </a:lvl1pPr>
          </a:lstStyle>
          <a:p>
            <a:fld id="{65010B03-D230-4701-9F37-B6F131066B93}" type="datetime1">
              <a:rPr lang="de-DE" smtClean="0"/>
              <a:t>30.11.2022</a:t>
            </a:fld>
            <a:endParaRPr lang="de-DE" dirty="0"/>
          </a:p>
        </p:txBody>
      </p:sp>
      <p:sp>
        <p:nvSpPr>
          <p:cNvPr id="10" name="Fußzeilenplatzhalter 6">
            <a:extLst>
              <a:ext uri="{FF2B5EF4-FFF2-40B4-BE49-F238E27FC236}">
                <a16:creationId xmlns:a16="http://schemas.microsoft.com/office/drawing/2014/main" id="{0BF667F5-BBB1-4863-AB18-DCB0D6A554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68002" y="6516114"/>
            <a:ext cx="3364269" cy="167933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>
                <a:solidFill>
                  <a:srgbClr val="000000"/>
                </a:solidFill>
              </a:defRPr>
            </a:lvl1pPr>
          </a:lstStyle>
          <a:p>
            <a:r>
              <a:rPr lang="de-DE" dirty="0"/>
              <a:t>|  Optionale Zusatzinformationen</a:t>
            </a:r>
          </a:p>
        </p:txBody>
      </p:sp>
      <p:sp>
        <p:nvSpPr>
          <p:cNvPr id="11" name="Foliennummernplatzhalter 7">
            <a:extLst>
              <a:ext uri="{FF2B5EF4-FFF2-40B4-BE49-F238E27FC236}">
                <a16:creationId xmlns:a16="http://schemas.microsoft.com/office/drawing/2014/main" id="{F297F041-07EC-4C87-A9B7-94576282FE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7015" y="6514798"/>
            <a:ext cx="384217" cy="151200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 b="1"/>
            </a:lvl1pPr>
          </a:lstStyle>
          <a:p>
            <a:fld id="{82EA1D04-CA53-4DE3-84A8-2B63E41036C9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70227312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D596EA2A-E066-4B65-BEC0-376F548A9B3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3638014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592" imgH="595" progId="TCLayout.ActiveDocument.1">
                  <p:embed/>
                </p:oleObj>
              </mc:Choice>
              <mc:Fallback>
                <p:oleObj name="think-cell Folie" r:id="rId3" imgW="592" imgH="595" progId="TCLayout.ActiveDocument.1">
                  <p:embed/>
                  <p:pic>
                    <p:nvPicPr>
                      <p:cNvPr id="5" name="Objekt 4" hidden="1">
                        <a:extLst>
                          <a:ext uri="{FF2B5EF4-FFF2-40B4-BE49-F238E27FC236}">
                            <a16:creationId xmlns:a16="http://schemas.microsoft.com/office/drawing/2014/main" id="{D596EA2A-E066-4B65-BEC0-376F548A9B3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elplatzhalter 4">
            <a:extLst>
              <a:ext uri="{FF2B5EF4-FFF2-40B4-BE49-F238E27FC236}">
                <a16:creationId xmlns:a16="http://schemas.microsoft.com/office/drawing/2014/main" id="{C0A31ACE-30AE-4171-866B-D1CD7752E1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8306" y="430442"/>
            <a:ext cx="11736386" cy="853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9" name="Datumsplatzhalter 5">
            <a:extLst>
              <a:ext uri="{FF2B5EF4-FFF2-40B4-BE49-F238E27FC236}">
                <a16:creationId xmlns:a16="http://schemas.microsoft.com/office/drawing/2014/main" id="{360179A2-848E-475E-9F7B-A5CB8E6D7C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5760" y="6516409"/>
            <a:ext cx="468126" cy="175322"/>
          </a:xfrm>
          <a:prstGeom prst="rect">
            <a:avLst/>
          </a:prstGeom>
        </p:spPr>
        <p:txBody>
          <a:bodyPr wrap="none" lIns="0" tIns="0" rIns="0" bIns="0"/>
          <a:lstStyle>
            <a:lvl1pPr>
              <a:defRPr sz="900"/>
            </a:lvl1pPr>
          </a:lstStyle>
          <a:p>
            <a:fld id="{65010B03-D230-4701-9F37-B6F131066B93}" type="datetime1">
              <a:rPr lang="de-DE" smtClean="0"/>
              <a:t>30.11.2022</a:t>
            </a:fld>
            <a:endParaRPr lang="de-DE" dirty="0"/>
          </a:p>
        </p:txBody>
      </p:sp>
      <p:sp>
        <p:nvSpPr>
          <p:cNvPr id="10" name="Fußzeilenplatzhalter 6">
            <a:extLst>
              <a:ext uri="{FF2B5EF4-FFF2-40B4-BE49-F238E27FC236}">
                <a16:creationId xmlns:a16="http://schemas.microsoft.com/office/drawing/2014/main" id="{0BF667F5-BBB1-4863-AB18-DCB0D6A554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68002" y="6516114"/>
            <a:ext cx="3364269" cy="167933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>
                <a:solidFill>
                  <a:srgbClr val="000000"/>
                </a:solidFill>
              </a:defRPr>
            </a:lvl1pPr>
          </a:lstStyle>
          <a:p>
            <a:r>
              <a:rPr lang="de-DE" dirty="0"/>
              <a:t>|  Optionale Zusatzinformationen</a:t>
            </a:r>
          </a:p>
        </p:txBody>
      </p:sp>
      <p:sp>
        <p:nvSpPr>
          <p:cNvPr id="11" name="Foliennummernplatzhalter 7">
            <a:extLst>
              <a:ext uri="{FF2B5EF4-FFF2-40B4-BE49-F238E27FC236}">
                <a16:creationId xmlns:a16="http://schemas.microsoft.com/office/drawing/2014/main" id="{F297F041-07EC-4C87-A9B7-94576282FE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7015" y="6514798"/>
            <a:ext cx="384217" cy="151200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 b="1"/>
            </a:lvl1pPr>
          </a:lstStyle>
          <a:p>
            <a:fld id="{82EA1D04-CA53-4DE3-84A8-2B63E41036C9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99365897"/>
      </p:ext>
    </p:extLst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SF_Finale_V10_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E5979570-1806-E249-B1FC-13EBE4C708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125" y="2030510"/>
            <a:ext cx="10454164" cy="2616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697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ASF_Finale_V10_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7CEA7137-09E0-48BC-BAE3-999D4510CF4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7439" y="2317598"/>
            <a:ext cx="6183516" cy="2234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480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theme" Target="../theme/theme2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2.bin"/><Relationship Id="rId5" Type="http://schemas.openxmlformats.org/officeDocument/2006/relationships/tags" Target="../tags/tag7.xml"/><Relationship Id="rId4" Type="http://schemas.openxmlformats.org/officeDocument/2006/relationships/tags" Target="../tags/tag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5.bin"/><Relationship Id="rId4" Type="http://schemas.openxmlformats.org/officeDocument/2006/relationships/tags" Target="../tags/tag1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slideLayout" Target="../slideLayouts/slideLayout12.xml"/><Relationship Id="rId7" Type="http://schemas.openxmlformats.org/officeDocument/2006/relationships/tags" Target="../tags/tag11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>
            <a:extLst>
              <a:ext uri="{FF2B5EF4-FFF2-40B4-BE49-F238E27FC236}">
                <a16:creationId xmlns:a16="http://schemas.microsoft.com/office/drawing/2014/main" id="{A2135093-95A5-4C51-BB99-529B342252A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244769678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8" imgW="592" imgH="595" progId="TCLayout.ActiveDocument.1">
                  <p:embed/>
                </p:oleObj>
              </mc:Choice>
              <mc:Fallback>
                <p:oleObj name="think-cell Folie" r:id="rId8" imgW="592" imgH="595" progId="TCLayout.ActiveDocument.1">
                  <p:embed/>
                  <p:pic>
                    <p:nvPicPr>
                      <p:cNvPr id="2" name="Objekt 1" hidden="1">
                        <a:extLst>
                          <a:ext uri="{FF2B5EF4-FFF2-40B4-BE49-F238E27FC236}">
                            <a16:creationId xmlns:a16="http://schemas.microsoft.com/office/drawing/2014/main" id="{A2135093-95A5-4C51-BB99-529B342252A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Datumsplatzhalter 5">
            <a:extLst>
              <a:ext uri="{FF2B5EF4-FFF2-40B4-BE49-F238E27FC236}">
                <a16:creationId xmlns:a16="http://schemas.microsoft.com/office/drawing/2014/main" id="{B6F0FFBB-CA06-4135-B807-B951CCC0A1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5760" y="6516409"/>
            <a:ext cx="468126" cy="175322"/>
          </a:xfrm>
          <a:prstGeom prst="rect">
            <a:avLst/>
          </a:prstGeom>
        </p:spPr>
        <p:txBody>
          <a:bodyPr wrap="none" lIns="0" tIns="0" rIns="0" bIns="0"/>
          <a:lstStyle>
            <a:lvl1pPr>
              <a:defRPr sz="900"/>
            </a:lvl1pPr>
          </a:lstStyle>
          <a:p>
            <a:fld id="{65010B03-D230-4701-9F37-B6F131066B93}" type="datetime1">
              <a:rPr lang="de-DE" smtClean="0"/>
              <a:t>30.11.2022</a:t>
            </a:fld>
            <a:endParaRPr lang="de-DE" dirty="0"/>
          </a:p>
        </p:txBody>
      </p:sp>
      <p:sp>
        <p:nvSpPr>
          <p:cNvPr id="12" name="Fußzeilenplatzhalter 6">
            <a:extLst>
              <a:ext uri="{FF2B5EF4-FFF2-40B4-BE49-F238E27FC236}">
                <a16:creationId xmlns:a16="http://schemas.microsoft.com/office/drawing/2014/main" id="{889B97AA-00A5-4F0E-BDF1-1F2CBDEF9B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68002" y="6516114"/>
            <a:ext cx="3364269" cy="167933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>
                <a:solidFill>
                  <a:srgbClr val="000000"/>
                </a:solidFill>
              </a:defRPr>
            </a:lvl1pPr>
          </a:lstStyle>
          <a:p>
            <a:r>
              <a:rPr lang="de-DE" dirty="0"/>
              <a:t>|  Optionale Zusatzinformationen</a:t>
            </a:r>
          </a:p>
        </p:txBody>
      </p:sp>
      <p:sp>
        <p:nvSpPr>
          <p:cNvPr id="13" name="Foliennummernplatzhalter 7">
            <a:extLst>
              <a:ext uri="{FF2B5EF4-FFF2-40B4-BE49-F238E27FC236}">
                <a16:creationId xmlns:a16="http://schemas.microsoft.com/office/drawing/2014/main" id="{87F6000B-402B-431D-83B9-822A4A61A9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7015" y="6514798"/>
            <a:ext cx="384217" cy="151200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 b="1"/>
            </a:lvl1pPr>
          </a:lstStyle>
          <a:p>
            <a:fld id="{82EA1D04-CA53-4DE3-84A8-2B63E41036C9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30552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2" r:id="rId2"/>
    <p:sldLayoutId id="2147483723" r:id="rId3"/>
    <p:sldLayoutId id="2147483724" r:id="rId4"/>
    <p:sldLayoutId id="2147483725" r:id="rId5"/>
  </p:sldLayoutIdLst>
  <p:hf sldNum="0" hdr="0" ftr="0" dt="0"/>
  <p:txStyles>
    <p:titleStyle>
      <a:lvl1pPr algn="l" defTabSz="91430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228577" indent="-228577" algn="l" defTabSz="914309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Wingdings" panose="05000000000000000000" pitchFamily="2" charset="2"/>
        <a:buChar char="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85731" indent="-228577" algn="l" defTabSz="914309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 3" panose="05040102010807070707" pitchFamily="18" charset="2"/>
        <a:buChar char="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2886" indent="-228577" algn="l" defTabSz="914309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panose="05000000000000000000" pitchFamily="2" charset="2"/>
        <a:buChar char="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040" indent="-228577" algn="l" defTabSz="914309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–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194" indent="-228577" algn="l" defTabSz="914309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–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349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503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8657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5811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3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7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1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838" userDrawn="1">
          <p15:clr>
            <a:srgbClr val="F26B43"/>
          </p15:clr>
        </p15:guide>
        <p15:guide id="2" pos="143" userDrawn="1">
          <p15:clr>
            <a:srgbClr val="F26B43"/>
          </p15:clr>
        </p15:guide>
        <p15:guide id="3" pos="7536" userDrawn="1">
          <p15:clr>
            <a:srgbClr val="F26B43"/>
          </p15:clr>
        </p15:guide>
        <p15:guide id="4" orient="horz" pos="142" userDrawn="1">
          <p15:clr>
            <a:srgbClr val="F26B43"/>
          </p15:clr>
        </p15:guide>
        <p15:guide id="5" orient="horz" pos="4042" userDrawn="1">
          <p15:clr>
            <a:srgbClr val="F26B43"/>
          </p15:clr>
        </p15:guide>
        <p15:guide id="6" orient="horz" pos="417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07BD64B1-83E3-40E1-9E50-BF5D3F35DCA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218433650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6" imgW="592" imgH="595" progId="TCLayout.ActiveDocument.1">
                  <p:embed/>
                </p:oleObj>
              </mc:Choice>
              <mc:Fallback>
                <p:oleObj name="think-cell Folie" r:id="rId6" imgW="592" imgH="595" progId="TCLayout.ActiveDocument.1">
                  <p:embed/>
                  <p:pic>
                    <p:nvPicPr>
                      <p:cNvPr id="4" name="Objekt 3" hidden="1">
                        <a:extLst>
                          <a:ext uri="{FF2B5EF4-FFF2-40B4-BE49-F238E27FC236}">
                            <a16:creationId xmlns:a16="http://schemas.microsoft.com/office/drawing/2014/main" id="{07BD64B1-83E3-40E1-9E50-BF5D3F35DCA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hteck 2" hidden="1">
            <a:extLst>
              <a:ext uri="{FF2B5EF4-FFF2-40B4-BE49-F238E27FC236}">
                <a16:creationId xmlns:a16="http://schemas.microsoft.com/office/drawing/2014/main" id="{D5BC29B7-A613-4413-8ABD-74CDDF81F48A}"/>
              </a:ext>
            </a:extLst>
          </p:cNvPr>
          <p:cNvSpPr/>
          <p:nvPr userDrawn="1">
            <p:custDataLst>
              <p:tags r:id="rId5"/>
            </p:custDataLst>
          </p:nvPr>
        </p:nvSpPr>
        <p:spPr>
          <a:xfrm>
            <a:off x="2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de-DE" sz="2800" b="1" i="0" baseline="0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2" name="Datumsplatzhalter 5">
            <a:extLst>
              <a:ext uri="{FF2B5EF4-FFF2-40B4-BE49-F238E27FC236}">
                <a16:creationId xmlns:a16="http://schemas.microsoft.com/office/drawing/2014/main" id="{E81D7766-257E-4192-A417-5A75923109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5760" y="6516409"/>
            <a:ext cx="468126" cy="175322"/>
          </a:xfrm>
          <a:prstGeom prst="rect">
            <a:avLst/>
          </a:prstGeom>
        </p:spPr>
        <p:txBody>
          <a:bodyPr wrap="none" lIns="0" tIns="0" rIns="0" bIns="0"/>
          <a:lstStyle>
            <a:lvl1pPr>
              <a:defRPr sz="900"/>
            </a:lvl1pPr>
          </a:lstStyle>
          <a:p>
            <a:fld id="{65010B03-D230-4701-9F37-B6F131066B93}" type="datetime1">
              <a:rPr lang="de-DE" smtClean="0"/>
              <a:t>30.11.2022</a:t>
            </a:fld>
            <a:endParaRPr lang="de-DE" dirty="0"/>
          </a:p>
        </p:txBody>
      </p:sp>
      <p:sp>
        <p:nvSpPr>
          <p:cNvPr id="13" name="Fußzeilenplatzhalter 6">
            <a:extLst>
              <a:ext uri="{FF2B5EF4-FFF2-40B4-BE49-F238E27FC236}">
                <a16:creationId xmlns:a16="http://schemas.microsoft.com/office/drawing/2014/main" id="{A471BB40-D626-4E41-85B2-0A2681286F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68002" y="6516114"/>
            <a:ext cx="3364269" cy="167933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>
                <a:solidFill>
                  <a:srgbClr val="000000"/>
                </a:solidFill>
              </a:defRPr>
            </a:lvl1pPr>
          </a:lstStyle>
          <a:p>
            <a:r>
              <a:rPr lang="de-DE" dirty="0"/>
              <a:t>|  Optionale Zusatzinformationen</a:t>
            </a:r>
          </a:p>
        </p:txBody>
      </p:sp>
      <p:sp>
        <p:nvSpPr>
          <p:cNvPr id="14" name="Foliennummernplatzhalter 7">
            <a:extLst>
              <a:ext uri="{FF2B5EF4-FFF2-40B4-BE49-F238E27FC236}">
                <a16:creationId xmlns:a16="http://schemas.microsoft.com/office/drawing/2014/main" id="{9D4DE141-74C2-4ACB-AAE3-A72260A866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7015" y="6514798"/>
            <a:ext cx="384217" cy="151200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 b="1"/>
            </a:lvl1pPr>
          </a:lstStyle>
          <a:p>
            <a:fld id="{82EA1D04-CA53-4DE3-84A8-2B63E41036C9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Titelplatzhalter 4">
            <a:extLst>
              <a:ext uri="{FF2B5EF4-FFF2-40B4-BE49-F238E27FC236}">
                <a16:creationId xmlns:a16="http://schemas.microsoft.com/office/drawing/2014/main" id="{ACFF5AB1-3F3F-4125-9E09-1C088DC66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306" y="430442"/>
            <a:ext cx="11736386" cy="853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18" name="Textplatzhalter 2">
            <a:extLst>
              <a:ext uri="{FF2B5EF4-FFF2-40B4-BE49-F238E27FC236}">
                <a16:creationId xmlns:a16="http://schemas.microsoft.com/office/drawing/2014/main" id="{DC283745-6624-4F22-926F-9D7FE9F005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6002" y="1944000"/>
            <a:ext cx="11752359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1A0D2"/>
              </a:buClr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Formatvorlagen des Textmasters bearbeiten</a:t>
            </a:r>
          </a:p>
          <a:p>
            <a:pPr marL="717550" marR="0" lvl="1" indent="-360363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21A0D2"/>
              </a:buClr>
              <a:buSzTx/>
              <a:buFont typeface="Wingdings 3" panose="05040102010807070707" pitchFamily="18" charset="2"/>
              <a:buChar char="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Zweite Ebene</a:t>
            </a:r>
          </a:p>
          <a:p>
            <a:pPr marL="1077913" marR="0" lvl="2" indent="-360363" algn="l" defTabSz="914400" rtl="0" eaLnBrk="1" fontAlgn="auto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rgbClr val="21A0D2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Dritte Ebene</a:t>
            </a:r>
          </a:p>
          <a:p>
            <a:pPr marL="1436688" marR="0" lvl="3" indent="-35877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1A0D2"/>
              </a:buClr>
              <a:buSzTx/>
              <a:buFont typeface="Arial" panose="020B0604020202020204" pitchFamily="34" charset="0"/>
              <a:buChar char="−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Vierte Ebene</a:t>
            </a:r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AC3B40ED-3350-BD40-BA76-EA7B64DD0836}"/>
              </a:ext>
            </a:extLst>
          </p:cNvPr>
          <p:cNvGrpSpPr/>
          <p:nvPr userDrawn="1"/>
        </p:nvGrpSpPr>
        <p:grpSpPr>
          <a:xfrm>
            <a:off x="9597612" y="6092575"/>
            <a:ext cx="2592803" cy="540000"/>
            <a:chOff x="9597610" y="6092575"/>
            <a:chExt cx="2592803" cy="540000"/>
          </a:xfrm>
        </p:grpSpPr>
        <p:sp>
          <p:nvSpPr>
            <p:cNvPr id="21" name="Rechteck 20">
              <a:extLst>
                <a:ext uri="{FF2B5EF4-FFF2-40B4-BE49-F238E27FC236}">
                  <a16:creationId xmlns:a16="http://schemas.microsoft.com/office/drawing/2014/main" id="{9D08F19F-2CD0-D04E-A6B4-CBF99E6CEB89}"/>
                </a:ext>
              </a:extLst>
            </p:cNvPr>
            <p:cNvSpPr/>
            <p:nvPr userDrawn="1"/>
          </p:nvSpPr>
          <p:spPr>
            <a:xfrm>
              <a:off x="9597610" y="6092575"/>
              <a:ext cx="2592803" cy="540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63C7179A-CF46-2746-8101-F785560579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97610" y="6092575"/>
              <a:ext cx="2157620" cy="54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66586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6" r:id="rId2"/>
  </p:sldLayoutIdLst>
  <p:hf hdr="0"/>
  <p:txStyles>
    <p:titleStyle>
      <a:lvl1pPr algn="l" defTabSz="914309" rtl="0" eaLnBrk="1" latinLnBrk="0" hangingPunct="1">
        <a:lnSpc>
          <a:spcPct val="100000"/>
        </a:lnSpc>
        <a:spcBef>
          <a:spcPts val="110"/>
        </a:spcBef>
        <a:spcAft>
          <a:spcPts val="110"/>
        </a:spcAft>
        <a:buNone/>
        <a:defRPr sz="2800" b="1" i="0" kern="1200">
          <a:solidFill>
            <a:schemeClr val="tx2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342900" marR="0" indent="-342900" algn="l" defTabSz="914400" rtl="0" eaLnBrk="1" fontAlgn="auto" latinLnBrk="0" hangingPunct="1">
        <a:lnSpc>
          <a:spcPct val="110000"/>
        </a:lnSpc>
        <a:spcBef>
          <a:spcPts val="1800"/>
        </a:spcBef>
        <a:spcAft>
          <a:spcPts val="0"/>
        </a:spcAft>
        <a:buClr>
          <a:srgbClr val="21A0D2"/>
        </a:buClr>
        <a:buSzTx/>
        <a:buFont typeface="Wingdings" panose="05000000000000000000" pitchFamily="2" charset="2"/>
        <a:buChar char="n"/>
        <a:tabLst/>
        <a:defRPr sz="2000" b="0" i="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17550" marR="0" indent="-360363" algn="l" defTabSz="914400" rtl="0" eaLnBrk="1" fontAlgn="auto" latinLnBrk="0" hangingPunct="1">
        <a:lnSpc>
          <a:spcPct val="110000"/>
        </a:lnSpc>
        <a:spcBef>
          <a:spcPts val="600"/>
        </a:spcBef>
        <a:spcAft>
          <a:spcPts val="0"/>
        </a:spcAft>
        <a:buClr>
          <a:srgbClr val="21A0D2"/>
        </a:buClr>
        <a:buSzTx/>
        <a:buFont typeface="Wingdings 3" panose="05040102010807070707" pitchFamily="18" charset="2"/>
        <a:buChar char=""/>
        <a:tabLst/>
        <a:defRPr sz="2000" b="0" i="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077913" marR="0" indent="-360363" algn="l" defTabSz="914400" rtl="0" eaLnBrk="1" fontAlgn="auto" latinLnBrk="0" hangingPunct="1">
        <a:lnSpc>
          <a:spcPct val="110000"/>
        </a:lnSpc>
        <a:spcBef>
          <a:spcPts val="300"/>
        </a:spcBef>
        <a:spcAft>
          <a:spcPts val="0"/>
        </a:spcAft>
        <a:buClr>
          <a:srgbClr val="21A0D2"/>
        </a:buClr>
        <a:buSzTx/>
        <a:buFont typeface="Arial" panose="020B0604020202020204" pitchFamily="34" charset="0"/>
        <a:buChar char="●"/>
        <a:tabLst/>
        <a:defRPr sz="2000" b="0" i="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436688" marR="0" indent="-358775" algn="l" defTabSz="914400" rtl="0" eaLnBrk="1" fontAlgn="auto" latinLnBrk="0" hangingPunct="1">
        <a:lnSpc>
          <a:spcPct val="110000"/>
        </a:lnSpc>
        <a:spcBef>
          <a:spcPts val="0"/>
        </a:spcBef>
        <a:spcAft>
          <a:spcPts val="0"/>
        </a:spcAft>
        <a:buClr>
          <a:srgbClr val="21A0D2"/>
        </a:buClr>
        <a:buSzTx/>
        <a:buFont typeface="Arial" panose="020B0604020202020204" pitchFamily="34" charset="0"/>
        <a:buChar char="−"/>
        <a:tabLst/>
        <a:defRPr sz="2000" b="0" i="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623438" indent="-266373" algn="l" defTabSz="914309" rtl="0" eaLnBrk="1" latinLnBrk="0" hangingPunct="1">
        <a:lnSpc>
          <a:spcPct val="95000"/>
        </a:lnSpc>
        <a:spcBef>
          <a:spcPts val="0"/>
        </a:spcBef>
        <a:spcAft>
          <a:spcPts val="0"/>
        </a:spcAft>
        <a:buClr>
          <a:schemeClr val="tx1"/>
        </a:buClr>
        <a:buSzPct val="100000"/>
        <a:buFont typeface="Arial" panose="020B0604020202020204" pitchFamily="34" charset="0"/>
        <a:buChar char="–"/>
        <a:defRPr sz="2000" b="0" i="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080592" indent="-266373" algn="l" defTabSz="914309" rtl="0" eaLnBrk="1" latinLnBrk="0" hangingPunct="1">
        <a:lnSpc>
          <a:spcPct val="95000"/>
        </a:lnSpc>
        <a:spcBef>
          <a:spcPts val="0"/>
        </a:spcBef>
        <a:buClrTx/>
        <a:buFont typeface="Arial" panose="020B0604020202020204" pitchFamily="34" charset="0"/>
        <a:buChar char="•"/>
        <a:defRPr sz="2000" b="0" i="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537746" indent="-266373" algn="l" defTabSz="914309" rtl="0" eaLnBrk="1" latinLnBrk="0" hangingPunct="1">
        <a:lnSpc>
          <a:spcPct val="95000"/>
        </a:lnSpc>
        <a:spcBef>
          <a:spcPts val="0"/>
        </a:spcBef>
        <a:buClrTx/>
        <a:buFont typeface="Arial" panose="020B0604020202020204" pitchFamily="34" charset="0"/>
        <a:buChar char="•"/>
        <a:defRPr sz="2000" b="0" i="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2994900" indent="-266373" algn="l" defTabSz="914309" rtl="0" eaLnBrk="1" latinLnBrk="0" hangingPunct="1">
        <a:lnSpc>
          <a:spcPct val="95000"/>
        </a:lnSpc>
        <a:spcBef>
          <a:spcPts val="0"/>
        </a:spcBef>
        <a:buClrTx/>
        <a:buFont typeface="Arial" panose="020B0604020202020204" pitchFamily="34" charset="0"/>
        <a:buChar char="•"/>
        <a:defRPr sz="2000" b="0" i="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452055" indent="-266373" algn="l" defTabSz="914309" rtl="0" eaLnBrk="1" latinLnBrk="0" hangingPunct="1">
        <a:lnSpc>
          <a:spcPct val="95000"/>
        </a:lnSpc>
        <a:spcBef>
          <a:spcPts val="0"/>
        </a:spcBef>
        <a:buClrTx/>
        <a:buFont typeface="Arial" panose="020B0604020202020204" pitchFamily="34" charset="0"/>
        <a:buChar char="•"/>
        <a:defRPr sz="2000" b="0" i="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bodyStyle>
    <p:otherStyle>
      <a:defPPr>
        <a:defRPr lang="de-DE"/>
      </a:defPPr>
      <a:lvl1pPr marL="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3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7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1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183" userDrawn="1">
          <p15:clr>
            <a:srgbClr val="F26B43"/>
          </p15:clr>
        </p15:guide>
        <p15:guide id="2" orient="horz" pos="4047" userDrawn="1">
          <p15:clr>
            <a:srgbClr val="F26B43"/>
          </p15:clr>
        </p15:guide>
        <p15:guide id="5" pos="136" userDrawn="1">
          <p15:clr>
            <a:srgbClr val="F26B43"/>
          </p15:clr>
        </p15:guide>
        <p15:guide id="8" pos="7544" userDrawn="1">
          <p15:clr>
            <a:srgbClr val="F26B43"/>
          </p15:clr>
        </p15:guide>
        <p15:guide id="9" orient="horz" pos="1275" userDrawn="1">
          <p15:clr>
            <a:srgbClr val="F26B43"/>
          </p15:clr>
        </p15:guide>
        <p15:guide id="10" orient="horz" pos="3838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332063108"/>
              </p:ext>
            </p:extLst>
          </p:nvPr>
        </p:nvGraphicFramePr>
        <p:xfrm>
          <a:off x="1590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90" y="1592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1391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110000"/>
        </a:spcBef>
        <a:spcAft>
          <a:spcPct val="110000"/>
        </a:spcAft>
        <a:buNone/>
        <a:defRPr sz="3000" b="1" i="0" kern="1200">
          <a:solidFill>
            <a:srgbClr val="000000"/>
          </a:solidFill>
          <a:latin typeface="Arial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110000"/>
        </a:lnSpc>
        <a:spcBef>
          <a:spcPts val="0"/>
        </a:spcBef>
        <a:spcAft>
          <a:spcPct val="50000"/>
        </a:spcAft>
        <a:buClr>
          <a:schemeClr val="accent1"/>
        </a:buClr>
        <a:buFont typeface="Wingdings"/>
        <a:buChar char="n"/>
        <a:defRPr sz="2000" b="0" i="0" kern="1200">
          <a:solidFill>
            <a:schemeClr val="tx1"/>
          </a:solidFill>
          <a:latin typeface="Arial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10000"/>
        </a:lnSpc>
        <a:spcBef>
          <a:spcPts val="0"/>
        </a:spcBef>
        <a:spcAft>
          <a:spcPct val="50000"/>
        </a:spcAft>
        <a:buClr>
          <a:schemeClr val="accent1"/>
        </a:buClr>
        <a:buFont typeface="Wingdings"/>
        <a:buChar char="n"/>
        <a:defRPr sz="2000" b="0" i="0" kern="1200">
          <a:solidFill>
            <a:schemeClr val="tx1"/>
          </a:solidFill>
          <a:latin typeface="Arial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0"/>
        </a:spcBef>
        <a:spcAft>
          <a:spcPct val="50000"/>
        </a:spcAft>
        <a:buClr>
          <a:schemeClr val="tx1"/>
        </a:buClr>
        <a:buFontTx/>
        <a:buChar char="–"/>
        <a:defRPr sz="2000" b="0" i="0" kern="1200">
          <a:solidFill>
            <a:schemeClr val="tx1"/>
          </a:solidFill>
          <a:latin typeface="Arial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0"/>
        </a:spcBef>
        <a:spcAft>
          <a:spcPct val="50000"/>
        </a:spcAft>
        <a:buClr>
          <a:schemeClr val="tx1"/>
        </a:buClr>
        <a:buFontTx/>
        <a:buChar char="–"/>
        <a:defRPr sz="2000" b="0" i="0" kern="1200">
          <a:solidFill>
            <a:schemeClr val="tx1"/>
          </a:solidFill>
          <a:latin typeface="Arial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0"/>
        </a:spcBef>
        <a:spcAft>
          <a:spcPct val="50000"/>
        </a:spcAft>
        <a:buClr>
          <a:schemeClr val="tx1"/>
        </a:buClr>
        <a:buFontTx/>
        <a:buChar char="–"/>
        <a:defRPr sz="2000" b="0" i="0" kern="1200">
          <a:solidFill>
            <a:schemeClr val="tx1"/>
          </a:solidFill>
          <a:latin typeface="Arial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>
            <a:extLst>
              <a:ext uri="{FF2B5EF4-FFF2-40B4-BE49-F238E27FC236}">
                <a16:creationId xmlns:a16="http://schemas.microsoft.com/office/drawing/2014/main" id="{7B9B7403-94E5-4ABE-BAF1-A47FAF22931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134275997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8" imgW="592" imgH="595" progId="TCLayout.ActiveDocument.1">
                  <p:embed/>
                </p:oleObj>
              </mc:Choice>
              <mc:Fallback>
                <p:oleObj name="think-cell Folie" r:id="rId8" imgW="592" imgH="595" progId="TCLayout.ActiveDocument.1">
                  <p:embed/>
                  <p:pic>
                    <p:nvPicPr>
                      <p:cNvPr id="2" name="Objekt 1" hidden="1">
                        <a:extLst>
                          <a:ext uri="{FF2B5EF4-FFF2-40B4-BE49-F238E27FC236}">
                            <a16:creationId xmlns:a16="http://schemas.microsoft.com/office/drawing/2014/main" id="{7B9B7403-94E5-4ABE-BAF1-A47FAF22931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Datumsplatzhalter 5">
            <a:extLst>
              <a:ext uri="{FF2B5EF4-FFF2-40B4-BE49-F238E27FC236}">
                <a16:creationId xmlns:a16="http://schemas.microsoft.com/office/drawing/2014/main" id="{B6F0FFBB-CA06-4135-B807-B951CCC0A1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5760" y="6516409"/>
            <a:ext cx="468126" cy="175322"/>
          </a:xfrm>
          <a:prstGeom prst="rect">
            <a:avLst/>
          </a:prstGeom>
        </p:spPr>
        <p:txBody>
          <a:bodyPr wrap="none" lIns="0" tIns="0" rIns="0" bIns="0"/>
          <a:lstStyle>
            <a:lvl1pPr>
              <a:defRPr sz="900"/>
            </a:lvl1pPr>
          </a:lstStyle>
          <a:p>
            <a:fld id="{1147429D-1DC8-4C57-968B-22841B889DB0}" type="datetime1">
              <a:rPr lang="de-DE" smtClean="0"/>
              <a:t>30.11.2022</a:t>
            </a:fld>
            <a:endParaRPr lang="de-DE" dirty="0"/>
          </a:p>
        </p:txBody>
      </p:sp>
      <p:sp>
        <p:nvSpPr>
          <p:cNvPr id="12" name="Fußzeilenplatzhalter 6">
            <a:extLst>
              <a:ext uri="{FF2B5EF4-FFF2-40B4-BE49-F238E27FC236}">
                <a16:creationId xmlns:a16="http://schemas.microsoft.com/office/drawing/2014/main" id="{889B97AA-00A5-4F0E-BDF1-1F2CBDEF9B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68000" y="6516110"/>
            <a:ext cx="3364269" cy="167933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>
                <a:solidFill>
                  <a:srgbClr val="000000"/>
                </a:solidFill>
              </a:defRPr>
            </a:lvl1pPr>
          </a:lstStyle>
          <a:p>
            <a:r>
              <a:rPr lang="de-DE"/>
              <a:t>sales@basf-3dps.com</a:t>
            </a:r>
            <a:endParaRPr lang="de-DE" dirty="0"/>
          </a:p>
        </p:txBody>
      </p:sp>
      <p:sp>
        <p:nvSpPr>
          <p:cNvPr id="13" name="Foliennummernplatzhalter 7">
            <a:extLst>
              <a:ext uri="{FF2B5EF4-FFF2-40B4-BE49-F238E27FC236}">
                <a16:creationId xmlns:a16="http://schemas.microsoft.com/office/drawing/2014/main" id="{87F6000B-402B-431D-83B9-822A4A61A9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7013" y="6514798"/>
            <a:ext cx="384217" cy="151200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 b="1"/>
            </a:lvl1pPr>
          </a:lstStyle>
          <a:p>
            <a:fld id="{82EA1D04-CA53-4DE3-84A8-2B63E41036C9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39398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</p:sldLayoutIdLst>
  <p:hf sldNum="0" hdr="0"/>
  <p:txStyles>
    <p:titleStyle>
      <a:lvl1pPr algn="l" defTabSz="91430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228577" indent="-228577" algn="l" defTabSz="914309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Wingdings" panose="05000000000000000000" pitchFamily="2" charset="2"/>
        <a:buChar char="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85731" indent="-228577" algn="l" defTabSz="914309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 3" panose="05040102010807070707" pitchFamily="18" charset="2"/>
        <a:buChar char="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2886" indent="-228577" algn="l" defTabSz="914309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panose="05000000000000000000" pitchFamily="2" charset="2"/>
        <a:buChar char="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040" indent="-228577" algn="l" defTabSz="914309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–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194" indent="-228577" algn="l" defTabSz="914309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–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349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503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8657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5811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3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7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1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838">
          <p15:clr>
            <a:srgbClr val="F26B43"/>
          </p15:clr>
        </p15:guide>
        <p15:guide id="2" pos="143">
          <p15:clr>
            <a:srgbClr val="F26B43"/>
          </p15:clr>
        </p15:guide>
        <p15:guide id="3" pos="7536">
          <p15:clr>
            <a:srgbClr val="F26B43"/>
          </p15:clr>
        </p15:guide>
        <p15:guide id="4" orient="horz" pos="142">
          <p15:clr>
            <a:srgbClr val="F26B43"/>
          </p15:clr>
        </p15:guide>
        <p15:guide id="5" orient="horz" pos="4042">
          <p15:clr>
            <a:srgbClr val="F26B43"/>
          </p15:clr>
        </p15:guide>
        <p15:guide id="6" orient="horz" pos="417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17.xml"/><Relationship Id="rId7" Type="http://schemas.openxmlformats.org/officeDocument/2006/relationships/oleObject" Target="../embeddings/oleObject8.bin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6.png"/><Relationship Id="rId5" Type="http://schemas.openxmlformats.org/officeDocument/2006/relationships/notesSlide" Target="../notesSlides/notesSlide1.xml"/><Relationship Id="rId10" Type="http://schemas.openxmlformats.org/officeDocument/2006/relationships/image" Target="../media/image3.emf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5.png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0.bin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orward-am.com/" TargetMode="External"/><Relationship Id="rId13" Type="http://schemas.openxmlformats.org/officeDocument/2006/relationships/image" Target="../media/image28.png"/><Relationship Id="rId18" Type="http://schemas.openxmlformats.org/officeDocument/2006/relationships/image" Target="../media/image33.sv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emf"/><Relationship Id="rId12" Type="http://schemas.openxmlformats.org/officeDocument/2006/relationships/image" Target="../media/image27.svg"/><Relationship Id="rId17" Type="http://schemas.openxmlformats.org/officeDocument/2006/relationships/image" Target="../media/image32.png"/><Relationship Id="rId2" Type="http://schemas.openxmlformats.org/officeDocument/2006/relationships/tags" Target="../tags/tag37.xml"/><Relationship Id="rId16" Type="http://schemas.openxmlformats.org/officeDocument/2006/relationships/image" Target="../media/image31.svg"/><Relationship Id="rId1" Type="http://schemas.openxmlformats.org/officeDocument/2006/relationships/tags" Target="../tags/tag36.xml"/><Relationship Id="rId6" Type="http://schemas.openxmlformats.org/officeDocument/2006/relationships/image" Target="../media/image1.emf"/><Relationship Id="rId11" Type="http://schemas.openxmlformats.org/officeDocument/2006/relationships/image" Target="../media/image26.png"/><Relationship Id="rId5" Type="http://schemas.openxmlformats.org/officeDocument/2006/relationships/oleObject" Target="../embeddings/oleObject21.bin"/><Relationship Id="rId15" Type="http://schemas.openxmlformats.org/officeDocument/2006/relationships/image" Target="../media/image30.png"/><Relationship Id="rId10" Type="http://schemas.openxmlformats.org/officeDocument/2006/relationships/hyperlink" Target="linkedin.com/company/basf-forwardam" TargetMode="External"/><Relationship Id="rId19" Type="http://schemas.openxmlformats.org/officeDocument/2006/relationships/image" Target="../media/image34.png"/><Relationship Id="rId4" Type="http://schemas.openxmlformats.org/officeDocument/2006/relationships/notesSlide" Target="../notesSlides/notesSlide11.xml"/><Relationship Id="rId9" Type="http://schemas.openxmlformats.org/officeDocument/2006/relationships/hyperlink" Target="mailto:sales@basf-3dps.com" TargetMode="External"/><Relationship Id="rId14" Type="http://schemas.openxmlformats.org/officeDocument/2006/relationships/image" Target="../media/image29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38.x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22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emf"/><Relationship Id="rId12" Type="http://schemas.openxmlformats.org/officeDocument/2006/relationships/image" Target="../media/image11.pn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1.emf"/><Relationship Id="rId11" Type="http://schemas.openxmlformats.org/officeDocument/2006/relationships/image" Target="../media/image10.jpeg"/><Relationship Id="rId5" Type="http://schemas.openxmlformats.org/officeDocument/2006/relationships/oleObject" Target="../embeddings/oleObject9.bin"/><Relationship Id="rId10" Type="http://schemas.openxmlformats.org/officeDocument/2006/relationships/image" Target="../media/image9.jpe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emf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0.bin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emf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1.bin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emf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2.bin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sv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emf"/><Relationship Id="rId12" Type="http://schemas.openxmlformats.org/officeDocument/2006/relationships/image" Target="../media/image18.png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image" Target="../media/image1.emf"/><Relationship Id="rId11" Type="http://schemas.openxmlformats.org/officeDocument/2006/relationships/image" Target="../media/image17.png"/><Relationship Id="rId5" Type="http://schemas.openxmlformats.org/officeDocument/2006/relationships/oleObject" Target="../embeddings/oleObject13.bin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emf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4.bin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13" Type="http://schemas.openxmlformats.org/officeDocument/2006/relationships/image" Target="../media/image24.emf"/><Relationship Id="rId18" Type="http://schemas.openxmlformats.org/officeDocument/2006/relationships/hyperlink" Target="https://move.forward-am.com/hubfs/LFS%20Documentation/Tough%20Line/ST%201400/Photos/Pictures_Ultracur3D%20ST%201400.zip" TargetMode="External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emf"/><Relationship Id="rId12" Type="http://schemas.openxmlformats.org/officeDocument/2006/relationships/oleObject" Target="../embeddings/oleObject18.bin"/><Relationship Id="rId17" Type="http://schemas.openxmlformats.org/officeDocument/2006/relationships/hyperlink" Target="https://move.forward-am.com/hubfs/LFS%20Documentation/Tough%20Line/ST%201400/Long%20Term%20UV_Ultracur3D_ST%201400_V1.0.pdf" TargetMode="External"/><Relationship Id="rId2" Type="http://schemas.openxmlformats.org/officeDocument/2006/relationships/tags" Target="../tags/tag31.xml"/><Relationship Id="rId16" Type="http://schemas.openxmlformats.org/officeDocument/2006/relationships/hyperlink" Target="https://move.forward-am.com/hubfs/LFS%20Documentation/Tough%20Line/ST%201400/Product%20Information_Ultracur3D_ST%201400_V1.0.pdf" TargetMode="External"/><Relationship Id="rId1" Type="http://schemas.openxmlformats.org/officeDocument/2006/relationships/tags" Target="../tags/tag30.xml"/><Relationship Id="rId6" Type="http://schemas.openxmlformats.org/officeDocument/2006/relationships/image" Target="../media/image1.emf"/><Relationship Id="rId11" Type="http://schemas.openxmlformats.org/officeDocument/2006/relationships/image" Target="../media/image23.emf"/><Relationship Id="rId5" Type="http://schemas.openxmlformats.org/officeDocument/2006/relationships/oleObject" Target="../embeddings/oleObject15.bin"/><Relationship Id="rId15" Type="http://schemas.openxmlformats.org/officeDocument/2006/relationships/hyperlink" Target="https://move.forward-am.com/hubfs/LFS%20Documentation/Tough%20Line/ST%201400/Preliminary_UG_Ultracur3D_ST%201400_V0.1.pdf" TargetMode="External"/><Relationship Id="rId10" Type="http://schemas.openxmlformats.org/officeDocument/2006/relationships/oleObject" Target="../embeddings/oleObject17.bin"/><Relationship Id="rId4" Type="http://schemas.openxmlformats.org/officeDocument/2006/relationships/notesSlide" Target="../notesSlides/notesSlide8.xml"/><Relationship Id="rId9" Type="http://schemas.openxmlformats.org/officeDocument/2006/relationships/image" Target="../media/image22.emf"/><Relationship Id="rId14" Type="http://schemas.openxmlformats.org/officeDocument/2006/relationships/hyperlink" Target="https://move.forward-am.com/hubfs/LFS%20Documentation/Tough%20Line/ST%201400/Preliminary_TDS_Ultracur3D_ST1400_V0.1.pdf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emf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9.bin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9A09ADD9-7734-4EFD-B01B-936C2929D98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14" t="2625" r="3747" b="2888"/>
          <a:stretch/>
        </p:blipFill>
        <p:spPr>
          <a:xfrm>
            <a:off x="891" y="0"/>
            <a:ext cx="12190413" cy="6858000"/>
          </a:xfrm>
          <a:prstGeom prst="rect">
            <a:avLst/>
          </a:prstGeom>
        </p:spPr>
      </p:pic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47B32CA0-1D7E-4FA9-AA97-CE91B8F8C32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0081930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7" imgW="592" imgH="595" progId="TCLayout.ActiveDocument.1">
                  <p:embed/>
                </p:oleObj>
              </mc:Choice>
              <mc:Fallback>
                <p:oleObj name="think-cell Folie" r:id="rId7" imgW="592" imgH="595" progId="TCLayout.ActiveDocument.1">
                  <p:embed/>
                  <p:pic>
                    <p:nvPicPr>
                      <p:cNvPr id="4" name="Objekt 3" hidden="1">
                        <a:extLst>
                          <a:ext uri="{FF2B5EF4-FFF2-40B4-BE49-F238E27FC236}">
                            <a16:creationId xmlns:a16="http://schemas.microsoft.com/office/drawing/2014/main" id="{47B32CA0-1D7E-4FA9-AA97-CE91B8F8C3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 hidden="1">
            <a:extLst>
              <a:ext uri="{FF2B5EF4-FFF2-40B4-BE49-F238E27FC236}">
                <a16:creationId xmlns:a16="http://schemas.microsoft.com/office/drawing/2014/main" id="{5BEDCAD5-D502-4809-808B-CDDB3FAEE78E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>
              <a:defRPr/>
            </a:pPr>
            <a:endParaRPr kumimoji="0" lang="en-US" sz="2000" u="none" strike="noStrike" kern="1200" cap="none" spc="0" normalizeH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BD11450F-54F9-462E-99EC-BE93D47ABBEF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863762"/>
            <a:ext cx="6096098" cy="496867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CA8E45FF-5718-4DF2-B0BA-BB890A1381C6}"/>
              </a:ext>
            </a:extLst>
          </p:cNvPr>
          <p:cNvGrpSpPr/>
          <p:nvPr/>
        </p:nvGrpSpPr>
        <p:grpSpPr>
          <a:xfrm>
            <a:off x="0" y="864000"/>
            <a:ext cx="6096098" cy="1080119"/>
            <a:chOff x="28575" y="864000"/>
            <a:chExt cx="6096098" cy="1080119"/>
          </a:xfrm>
        </p:grpSpPr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1FBDD43F-46A5-4417-A0F7-B75677A0ACF7}"/>
                </a:ext>
              </a:extLst>
            </p:cNvPr>
            <p:cNvSpPr/>
            <p:nvPr userDrawn="1"/>
          </p:nvSpPr>
          <p:spPr>
            <a:xfrm>
              <a:off x="28575" y="864000"/>
              <a:ext cx="6096098" cy="1080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2" name="Grafik 11">
              <a:extLst>
                <a:ext uri="{FF2B5EF4-FFF2-40B4-BE49-F238E27FC236}">
                  <a16:creationId xmlns:a16="http://schemas.microsoft.com/office/drawing/2014/main" id="{42FC420F-6E31-4D05-AC5B-E607ED2E17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2606" y="864000"/>
              <a:ext cx="4315717" cy="1080119"/>
            </a:xfrm>
            <a:prstGeom prst="rect">
              <a:avLst/>
            </a:prstGeom>
          </p:spPr>
        </p:pic>
      </p:grpSp>
      <p:sp>
        <p:nvSpPr>
          <p:cNvPr id="13" name="Textplatzhalter 2">
            <a:extLst>
              <a:ext uri="{FF2B5EF4-FFF2-40B4-BE49-F238E27FC236}">
                <a16:creationId xmlns:a16="http://schemas.microsoft.com/office/drawing/2014/main" id="{DF06E23F-928A-4D56-9470-BE10FA6CCB8D}"/>
              </a:ext>
            </a:extLst>
          </p:cNvPr>
          <p:cNvSpPr txBox="1">
            <a:spLocks/>
          </p:cNvSpPr>
          <p:nvPr/>
        </p:nvSpPr>
        <p:spPr>
          <a:xfrm>
            <a:off x="432000" y="4324727"/>
            <a:ext cx="5443762" cy="984786"/>
          </a:xfrm>
          <a:prstGeom prst="rect">
            <a:avLst/>
          </a:prstGeom>
        </p:spPr>
        <p:txBody>
          <a:bodyPr/>
          <a:lstStyle>
            <a:lvl1pPr marL="228577" indent="-228577" algn="l" defTabSz="914309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Char char="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31" indent="-228577" algn="l" defTabSz="914309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 3" panose="05040102010807070707" pitchFamily="18" charset="2"/>
              <a:buChar char="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86" indent="-228577" algn="l" defTabSz="914309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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40" indent="-228577" algn="l" defTabSz="914309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194" indent="-228577" algn="l" defTabSz="914309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49" indent="-228577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03" indent="-228577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57" indent="-228577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11" indent="-228577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dirty="0">
                <a:solidFill>
                  <a:schemeClr val="accent1"/>
                </a:solidFill>
              </a:rPr>
              <a:t>BASF 3D Printing Solutions (B3DPS)</a:t>
            </a:r>
            <a:br>
              <a:rPr lang="fr-FR" dirty="0">
                <a:solidFill>
                  <a:schemeClr val="accent1"/>
                </a:solidFill>
              </a:rPr>
            </a:br>
            <a:endParaRPr lang="fr-FR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fr-FR" dirty="0" err="1">
                <a:solidFill>
                  <a:schemeClr val="accent1"/>
                </a:solidFill>
              </a:rPr>
              <a:t>Status</a:t>
            </a:r>
            <a:r>
              <a:rPr lang="fr-FR" dirty="0">
                <a:solidFill>
                  <a:schemeClr val="accent1"/>
                </a:solidFill>
              </a:rPr>
              <a:t> April 2022</a:t>
            </a:r>
          </a:p>
        </p:txBody>
      </p:sp>
      <p:sp>
        <p:nvSpPr>
          <p:cNvPr id="14" name="Titel 10">
            <a:extLst>
              <a:ext uri="{FF2B5EF4-FFF2-40B4-BE49-F238E27FC236}">
                <a16:creationId xmlns:a16="http://schemas.microsoft.com/office/drawing/2014/main" id="{43BD789D-3011-499D-90D6-C7A7E448A2C1}"/>
              </a:ext>
            </a:extLst>
          </p:cNvPr>
          <p:cNvSpPr txBox="1">
            <a:spLocks/>
          </p:cNvSpPr>
          <p:nvPr/>
        </p:nvSpPr>
        <p:spPr>
          <a:xfrm>
            <a:off x="432001" y="2380727"/>
            <a:ext cx="5443761" cy="1627945"/>
          </a:xfrm>
          <a:prstGeom prst="rect">
            <a:avLst/>
          </a:prstGeom>
        </p:spPr>
        <p:txBody>
          <a:bodyPr vert="horz"/>
          <a:lstStyle>
            <a:lvl1pPr algn="l" defTabSz="9143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tx2"/>
                </a:solidFill>
              </a:rPr>
              <a:t>Ultracur3D</a:t>
            </a:r>
            <a:r>
              <a:rPr lang="en-US" sz="3200" b="1" baseline="30000" dirty="0">
                <a:solidFill>
                  <a:schemeClr val="tx2"/>
                </a:solidFill>
              </a:rPr>
              <a:t>®</a:t>
            </a:r>
            <a:r>
              <a:rPr lang="en-US" sz="3200" b="1" dirty="0">
                <a:solidFill>
                  <a:schemeClr val="tx2"/>
                </a:solidFill>
              </a:rPr>
              <a:t> ST 1400</a:t>
            </a:r>
            <a:br>
              <a:rPr lang="en-US" sz="2800" baseline="30000" dirty="0">
                <a:solidFill>
                  <a:schemeClr val="tx2"/>
                </a:solidFill>
              </a:rPr>
            </a:br>
            <a:endParaRPr lang="en-US" sz="2800" baseline="30000" dirty="0">
              <a:solidFill>
                <a:schemeClr val="tx2"/>
              </a:solidFill>
            </a:endParaRPr>
          </a:p>
          <a:p>
            <a:br>
              <a:rPr lang="en-US" sz="2800" baseline="30000" dirty="0">
                <a:solidFill>
                  <a:schemeClr val="tx2"/>
                </a:solidFill>
              </a:rPr>
            </a:br>
            <a:r>
              <a:rPr lang="en-US" sz="3200" b="1" baseline="30000" dirty="0">
                <a:solidFill>
                  <a:schemeClr val="tx2"/>
                </a:solidFill>
              </a:rPr>
              <a:t>Product Launch Package</a:t>
            </a:r>
            <a:endParaRPr lang="en-US" b="1" dirty="0">
              <a:solidFill>
                <a:schemeClr val="tx2"/>
              </a:solidFill>
            </a:endParaRPr>
          </a:p>
        </p:txBody>
      </p: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35DB9CEB-FAD7-4300-AA89-9DFEC9FD75F7}"/>
              </a:ext>
            </a:extLst>
          </p:cNvPr>
          <p:cNvGrpSpPr/>
          <p:nvPr/>
        </p:nvGrpSpPr>
        <p:grpSpPr>
          <a:xfrm>
            <a:off x="9597612" y="6092575"/>
            <a:ext cx="2592803" cy="540000"/>
            <a:chOff x="9597610" y="6092575"/>
            <a:chExt cx="2592803" cy="540000"/>
          </a:xfrm>
        </p:grpSpPr>
        <p:sp>
          <p:nvSpPr>
            <p:cNvPr id="16" name="Rechteck 15">
              <a:extLst>
                <a:ext uri="{FF2B5EF4-FFF2-40B4-BE49-F238E27FC236}">
                  <a16:creationId xmlns:a16="http://schemas.microsoft.com/office/drawing/2014/main" id="{7BB0FCF4-10F2-4604-A9E6-967ADD44CA20}"/>
                </a:ext>
              </a:extLst>
            </p:cNvPr>
            <p:cNvSpPr/>
            <p:nvPr userDrawn="1"/>
          </p:nvSpPr>
          <p:spPr>
            <a:xfrm>
              <a:off x="9597610" y="6092575"/>
              <a:ext cx="2592803" cy="540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pic>
          <p:nvPicPr>
            <p:cNvPr id="17" name="Grafik 16">
              <a:extLst>
                <a:ext uri="{FF2B5EF4-FFF2-40B4-BE49-F238E27FC236}">
                  <a16:creationId xmlns:a16="http://schemas.microsoft.com/office/drawing/2014/main" id="{CDE3A01A-9E60-49A8-8951-384A2FA211A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97610" y="6092575"/>
              <a:ext cx="2157620" cy="54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817900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47B32CA0-1D7E-4FA9-AA97-CE91B8F8C32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0202591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5" imgW="592" imgH="595" progId="TCLayout.ActiveDocument.1">
                  <p:embed/>
                </p:oleObj>
              </mc:Choice>
              <mc:Fallback>
                <p:oleObj name="think-cell Folie" r:id="rId5" imgW="592" imgH="595" progId="TCLayout.ActiveDocument.1">
                  <p:embed/>
                  <p:pic>
                    <p:nvPicPr>
                      <p:cNvPr id="4" name="Objekt 3" hidden="1">
                        <a:extLst>
                          <a:ext uri="{FF2B5EF4-FFF2-40B4-BE49-F238E27FC236}">
                            <a16:creationId xmlns:a16="http://schemas.microsoft.com/office/drawing/2014/main" id="{47B32CA0-1D7E-4FA9-AA97-CE91B8F8C3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Grafik 6">
            <a:extLst>
              <a:ext uri="{FF2B5EF4-FFF2-40B4-BE49-F238E27FC236}">
                <a16:creationId xmlns:a16="http://schemas.microsoft.com/office/drawing/2014/main" id="{D084B8A6-1887-4BFB-BD54-B4448F0FF48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2892" r="74" b="3037"/>
          <a:stretch/>
        </p:blipFill>
        <p:spPr>
          <a:xfrm>
            <a:off x="0" y="-1"/>
            <a:ext cx="12190413" cy="6858001"/>
          </a:xfrm>
          <a:prstGeom prst="rect">
            <a:avLst/>
          </a:prstGeom>
        </p:spPr>
      </p:pic>
      <p:sp>
        <p:nvSpPr>
          <p:cNvPr id="2" name="Rechteck 1" hidden="1">
            <a:extLst>
              <a:ext uri="{FF2B5EF4-FFF2-40B4-BE49-F238E27FC236}">
                <a16:creationId xmlns:a16="http://schemas.microsoft.com/office/drawing/2014/main" id="{5BEDCAD5-D502-4809-808B-CDDB3FAEE78E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>
              <a:defRPr/>
            </a:pPr>
            <a:endParaRPr kumimoji="0" lang="en-US" sz="2000" u="none" strike="noStrike" kern="1200" cap="none" spc="0" normalizeH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19" name="Group 5869">
            <a:extLst>
              <a:ext uri="{FF2B5EF4-FFF2-40B4-BE49-F238E27FC236}">
                <a16:creationId xmlns:a16="http://schemas.microsoft.com/office/drawing/2014/main" id="{07CB631D-320A-4736-8556-E6ACBD8BB962}"/>
              </a:ext>
            </a:extLst>
          </p:cNvPr>
          <p:cNvGrpSpPr/>
          <p:nvPr/>
        </p:nvGrpSpPr>
        <p:grpSpPr>
          <a:xfrm>
            <a:off x="478577" y="2139038"/>
            <a:ext cx="471956" cy="337165"/>
            <a:chOff x="4645025" y="3940175"/>
            <a:chExt cx="179388" cy="150813"/>
          </a:xfr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0" name="Freeform 770">
              <a:extLst>
                <a:ext uri="{FF2B5EF4-FFF2-40B4-BE49-F238E27FC236}">
                  <a16:creationId xmlns:a16="http://schemas.microsoft.com/office/drawing/2014/main" id="{E6BF8F97-3084-47F2-9728-F64D5D39A0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45025" y="3940175"/>
              <a:ext cx="82550" cy="150813"/>
            </a:xfrm>
            <a:custGeom>
              <a:avLst/>
              <a:gdLst>
                <a:gd name="T0" fmla="*/ 63 w 84"/>
                <a:gd name="T1" fmla="*/ 70 h 154"/>
                <a:gd name="T2" fmla="*/ 38 w 84"/>
                <a:gd name="T3" fmla="*/ 70 h 154"/>
                <a:gd name="T4" fmla="*/ 31 w 84"/>
                <a:gd name="T5" fmla="*/ 67 h 154"/>
                <a:gd name="T6" fmla="*/ 28 w 84"/>
                <a:gd name="T7" fmla="*/ 59 h 154"/>
                <a:gd name="T8" fmla="*/ 28 w 84"/>
                <a:gd name="T9" fmla="*/ 56 h 154"/>
                <a:gd name="T10" fmla="*/ 36 w 84"/>
                <a:gd name="T11" fmla="*/ 36 h 154"/>
                <a:gd name="T12" fmla="*/ 56 w 84"/>
                <a:gd name="T13" fmla="*/ 28 h 154"/>
                <a:gd name="T14" fmla="*/ 63 w 84"/>
                <a:gd name="T15" fmla="*/ 28 h 154"/>
                <a:gd name="T16" fmla="*/ 68 w 84"/>
                <a:gd name="T17" fmla="*/ 26 h 154"/>
                <a:gd name="T18" fmla="*/ 70 w 84"/>
                <a:gd name="T19" fmla="*/ 21 h 154"/>
                <a:gd name="T20" fmla="*/ 70 w 84"/>
                <a:gd name="T21" fmla="*/ 7 h 154"/>
                <a:gd name="T22" fmla="*/ 68 w 84"/>
                <a:gd name="T23" fmla="*/ 2 h 154"/>
                <a:gd name="T24" fmla="*/ 63 w 84"/>
                <a:gd name="T25" fmla="*/ 0 h 154"/>
                <a:gd name="T26" fmla="*/ 56 w 84"/>
                <a:gd name="T27" fmla="*/ 0 h 154"/>
                <a:gd name="T28" fmla="*/ 34 w 84"/>
                <a:gd name="T29" fmla="*/ 4 h 154"/>
                <a:gd name="T30" fmla="*/ 16 w 84"/>
                <a:gd name="T31" fmla="*/ 16 h 154"/>
                <a:gd name="T32" fmla="*/ 4 w 84"/>
                <a:gd name="T33" fmla="*/ 34 h 154"/>
                <a:gd name="T34" fmla="*/ 0 w 84"/>
                <a:gd name="T35" fmla="*/ 56 h 154"/>
                <a:gd name="T36" fmla="*/ 0 w 84"/>
                <a:gd name="T37" fmla="*/ 133 h 154"/>
                <a:gd name="T38" fmla="*/ 6 w 84"/>
                <a:gd name="T39" fmla="*/ 148 h 154"/>
                <a:gd name="T40" fmla="*/ 21 w 84"/>
                <a:gd name="T41" fmla="*/ 154 h 154"/>
                <a:gd name="T42" fmla="*/ 63 w 84"/>
                <a:gd name="T43" fmla="*/ 154 h 154"/>
                <a:gd name="T44" fmla="*/ 78 w 84"/>
                <a:gd name="T45" fmla="*/ 148 h 154"/>
                <a:gd name="T46" fmla="*/ 84 w 84"/>
                <a:gd name="T47" fmla="*/ 133 h 154"/>
                <a:gd name="T48" fmla="*/ 84 w 84"/>
                <a:gd name="T49" fmla="*/ 91 h 154"/>
                <a:gd name="T50" fmla="*/ 78 w 84"/>
                <a:gd name="T51" fmla="*/ 76 h 154"/>
                <a:gd name="T52" fmla="*/ 63 w 84"/>
                <a:gd name="T53" fmla="*/ 70 h 154"/>
                <a:gd name="T54" fmla="*/ 63 w 84"/>
                <a:gd name="T55" fmla="*/ 70 h 154"/>
                <a:gd name="T56" fmla="*/ 63 w 84"/>
                <a:gd name="T57" fmla="*/ 7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4" h="154">
                  <a:moveTo>
                    <a:pt x="63" y="70"/>
                  </a:moveTo>
                  <a:cubicBezTo>
                    <a:pt x="38" y="70"/>
                    <a:pt x="38" y="70"/>
                    <a:pt x="38" y="70"/>
                  </a:cubicBezTo>
                  <a:cubicBezTo>
                    <a:pt x="35" y="70"/>
                    <a:pt x="33" y="69"/>
                    <a:pt x="31" y="67"/>
                  </a:cubicBezTo>
                  <a:cubicBezTo>
                    <a:pt x="29" y="65"/>
                    <a:pt x="28" y="62"/>
                    <a:pt x="28" y="59"/>
                  </a:cubicBezTo>
                  <a:cubicBezTo>
                    <a:pt x="28" y="56"/>
                    <a:pt x="28" y="56"/>
                    <a:pt x="28" y="56"/>
                  </a:cubicBezTo>
                  <a:cubicBezTo>
                    <a:pt x="28" y="48"/>
                    <a:pt x="31" y="42"/>
                    <a:pt x="36" y="36"/>
                  </a:cubicBezTo>
                  <a:cubicBezTo>
                    <a:pt x="42" y="31"/>
                    <a:pt x="48" y="28"/>
                    <a:pt x="56" y="28"/>
                  </a:cubicBezTo>
                  <a:cubicBezTo>
                    <a:pt x="63" y="28"/>
                    <a:pt x="63" y="28"/>
                    <a:pt x="63" y="28"/>
                  </a:cubicBezTo>
                  <a:cubicBezTo>
                    <a:pt x="65" y="28"/>
                    <a:pt x="67" y="27"/>
                    <a:pt x="68" y="26"/>
                  </a:cubicBezTo>
                  <a:cubicBezTo>
                    <a:pt x="69" y="24"/>
                    <a:pt x="70" y="23"/>
                    <a:pt x="70" y="21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5"/>
                    <a:pt x="69" y="3"/>
                    <a:pt x="68" y="2"/>
                  </a:cubicBezTo>
                  <a:cubicBezTo>
                    <a:pt x="67" y="0"/>
                    <a:pt x="65" y="0"/>
                    <a:pt x="63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48" y="0"/>
                    <a:pt x="41" y="1"/>
                    <a:pt x="34" y="4"/>
                  </a:cubicBezTo>
                  <a:cubicBezTo>
                    <a:pt x="27" y="7"/>
                    <a:pt x="21" y="11"/>
                    <a:pt x="16" y="16"/>
                  </a:cubicBezTo>
                  <a:cubicBezTo>
                    <a:pt x="11" y="21"/>
                    <a:pt x="7" y="27"/>
                    <a:pt x="4" y="34"/>
                  </a:cubicBezTo>
                  <a:cubicBezTo>
                    <a:pt x="1" y="41"/>
                    <a:pt x="0" y="48"/>
                    <a:pt x="0" y="56"/>
                  </a:cubicBezTo>
                  <a:cubicBezTo>
                    <a:pt x="0" y="133"/>
                    <a:pt x="0" y="133"/>
                    <a:pt x="0" y="133"/>
                  </a:cubicBezTo>
                  <a:cubicBezTo>
                    <a:pt x="0" y="139"/>
                    <a:pt x="2" y="144"/>
                    <a:pt x="6" y="148"/>
                  </a:cubicBezTo>
                  <a:cubicBezTo>
                    <a:pt x="10" y="152"/>
                    <a:pt x="15" y="154"/>
                    <a:pt x="21" y="154"/>
                  </a:cubicBezTo>
                  <a:cubicBezTo>
                    <a:pt x="63" y="154"/>
                    <a:pt x="63" y="154"/>
                    <a:pt x="63" y="154"/>
                  </a:cubicBezTo>
                  <a:cubicBezTo>
                    <a:pt x="69" y="154"/>
                    <a:pt x="74" y="152"/>
                    <a:pt x="78" y="148"/>
                  </a:cubicBezTo>
                  <a:cubicBezTo>
                    <a:pt x="82" y="144"/>
                    <a:pt x="84" y="139"/>
                    <a:pt x="84" y="133"/>
                  </a:cubicBezTo>
                  <a:cubicBezTo>
                    <a:pt x="84" y="91"/>
                    <a:pt x="84" y="91"/>
                    <a:pt x="84" y="91"/>
                  </a:cubicBezTo>
                  <a:cubicBezTo>
                    <a:pt x="84" y="85"/>
                    <a:pt x="82" y="80"/>
                    <a:pt x="78" y="76"/>
                  </a:cubicBezTo>
                  <a:cubicBezTo>
                    <a:pt x="74" y="72"/>
                    <a:pt x="69" y="70"/>
                    <a:pt x="63" y="70"/>
                  </a:cubicBezTo>
                  <a:close/>
                  <a:moveTo>
                    <a:pt x="63" y="70"/>
                  </a:moveTo>
                  <a:cubicBezTo>
                    <a:pt x="63" y="70"/>
                    <a:pt x="63" y="70"/>
                    <a:pt x="63" y="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199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endParaRPr>
            </a:p>
          </p:txBody>
        </p:sp>
        <p:sp>
          <p:nvSpPr>
            <p:cNvPr id="21" name="Freeform 771">
              <a:extLst>
                <a:ext uri="{FF2B5EF4-FFF2-40B4-BE49-F238E27FC236}">
                  <a16:creationId xmlns:a16="http://schemas.microsoft.com/office/drawing/2014/main" id="{D36BAAF4-B6A8-4BDA-B30F-C488E3418A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41863" y="3940175"/>
              <a:ext cx="82550" cy="150813"/>
            </a:xfrm>
            <a:custGeom>
              <a:avLst/>
              <a:gdLst>
                <a:gd name="T0" fmla="*/ 78 w 85"/>
                <a:gd name="T1" fmla="*/ 76 h 154"/>
                <a:gd name="T2" fmla="*/ 63 w 85"/>
                <a:gd name="T3" fmla="*/ 70 h 154"/>
                <a:gd name="T4" fmla="*/ 39 w 85"/>
                <a:gd name="T5" fmla="*/ 70 h 154"/>
                <a:gd name="T6" fmla="*/ 31 w 85"/>
                <a:gd name="T7" fmla="*/ 67 h 154"/>
                <a:gd name="T8" fmla="*/ 28 w 85"/>
                <a:gd name="T9" fmla="*/ 59 h 154"/>
                <a:gd name="T10" fmla="*/ 28 w 85"/>
                <a:gd name="T11" fmla="*/ 56 h 154"/>
                <a:gd name="T12" fmla="*/ 37 w 85"/>
                <a:gd name="T13" fmla="*/ 36 h 154"/>
                <a:gd name="T14" fmla="*/ 56 w 85"/>
                <a:gd name="T15" fmla="*/ 28 h 154"/>
                <a:gd name="T16" fmla="*/ 63 w 85"/>
                <a:gd name="T17" fmla="*/ 28 h 154"/>
                <a:gd name="T18" fmla="*/ 68 w 85"/>
                <a:gd name="T19" fmla="*/ 26 h 154"/>
                <a:gd name="T20" fmla="*/ 71 w 85"/>
                <a:gd name="T21" fmla="*/ 21 h 154"/>
                <a:gd name="T22" fmla="*/ 71 w 85"/>
                <a:gd name="T23" fmla="*/ 7 h 154"/>
                <a:gd name="T24" fmla="*/ 68 w 85"/>
                <a:gd name="T25" fmla="*/ 2 h 154"/>
                <a:gd name="T26" fmla="*/ 63 w 85"/>
                <a:gd name="T27" fmla="*/ 0 h 154"/>
                <a:gd name="T28" fmla="*/ 56 w 85"/>
                <a:gd name="T29" fmla="*/ 0 h 154"/>
                <a:gd name="T30" fmla="*/ 35 w 85"/>
                <a:gd name="T31" fmla="*/ 4 h 154"/>
                <a:gd name="T32" fmla="*/ 17 w 85"/>
                <a:gd name="T33" fmla="*/ 16 h 154"/>
                <a:gd name="T34" fmla="*/ 5 w 85"/>
                <a:gd name="T35" fmla="*/ 34 h 154"/>
                <a:gd name="T36" fmla="*/ 0 w 85"/>
                <a:gd name="T37" fmla="*/ 56 h 154"/>
                <a:gd name="T38" fmla="*/ 0 w 85"/>
                <a:gd name="T39" fmla="*/ 133 h 154"/>
                <a:gd name="T40" fmla="*/ 6 w 85"/>
                <a:gd name="T41" fmla="*/ 148 h 154"/>
                <a:gd name="T42" fmla="*/ 21 w 85"/>
                <a:gd name="T43" fmla="*/ 154 h 154"/>
                <a:gd name="T44" fmla="*/ 63 w 85"/>
                <a:gd name="T45" fmla="*/ 154 h 154"/>
                <a:gd name="T46" fmla="*/ 78 w 85"/>
                <a:gd name="T47" fmla="*/ 148 h 154"/>
                <a:gd name="T48" fmla="*/ 85 w 85"/>
                <a:gd name="T49" fmla="*/ 133 h 154"/>
                <a:gd name="T50" fmla="*/ 85 w 85"/>
                <a:gd name="T51" fmla="*/ 91 h 154"/>
                <a:gd name="T52" fmla="*/ 78 w 85"/>
                <a:gd name="T53" fmla="*/ 76 h 154"/>
                <a:gd name="T54" fmla="*/ 78 w 85"/>
                <a:gd name="T55" fmla="*/ 76 h 154"/>
                <a:gd name="T56" fmla="*/ 78 w 85"/>
                <a:gd name="T57" fmla="*/ 76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5" h="154">
                  <a:moveTo>
                    <a:pt x="78" y="76"/>
                  </a:moveTo>
                  <a:cubicBezTo>
                    <a:pt x="74" y="72"/>
                    <a:pt x="69" y="70"/>
                    <a:pt x="63" y="70"/>
                  </a:cubicBezTo>
                  <a:cubicBezTo>
                    <a:pt x="39" y="70"/>
                    <a:pt x="39" y="70"/>
                    <a:pt x="39" y="70"/>
                  </a:cubicBezTo>
                  <a:cubicBezTo>
                    <a:pt x="36" y="70"/>
                    <a:pt x="33" y="69"/>
                    <a:pt x="31" y="67"/>
                  </a:cubicBezTo>
                  <a:cubicBezTo>
                    <a:pt x="29" y="65"/>
                    <a:pt x="28" y="62"/>
                    <a:pt x="28" y="59"/>
                  </a:cubicBezTo>
                  <a:cubicBezTo>
                    <a:pt x="28" y="56"/>
                    <a:pt x="28" y="56"/>
                    <a:pt x="28" y="56"/>
                  </a:cubicBezTo>
                  <a:cubicBezTo>
                    <a:pt x="28" y="48"/>
                    <a:pt x="31" y="42"/>
                    <a:pt x="37" y="36"/>
                  </a:cubicBezTo>
                  <a:cubicBezTo>
                    <a:pt x="42" y="31"/>
                    <a:pt x="49" y="28"/>
                    <a:pt x="56" y="28"/>
                  </a:cubicBezTo>
                  <a:cubicBezTo>
                    <a:pt x="63" y="28"/>
                    <a:pt x="63" y="28"/>
                    <a:pt x="63" y="28"/>
                  </a:cubicBezTo>
                  <a:cubicBezTo>
                    <a:pt x="65" y="28"/>
                    <a:pt x="67" y="27"/>
                    <a:pt x="68" y="26"/>
                  </a:cubicBezTo>
                  <a:cubicBezTo>
                    <a:pt x="70" y="24"/>
                    <a:pt x="71" y="23"/>
                    <a:pt x="71" y="21"/>
                  </a:cubicBezTo>
                  <a:cubicBezTo>
                    <a:pt x="71" y="7"/>
                    <a:pt x="71" y="7"/>
                    <a:pt x="71" y="7"/>
                  </a:cubicBezTo>
                  <a:cubicBezTo>
                    <a:pt x="71" y="5"/>
                    <a:pt x="70" y="3"/>
                    <a:pt x="68" y="2"/>
                  </a:cubicBezTo>
                  <a:cubicBezTo>
                    <a:pt x="67" y="0"/>
                    <a:pt x="65" y="0"/>
                    <a:pt x="63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49" y="0"/>
                    <a:pt x="42" y="1"/>
                    <a:pt x="35" y="4"/>
                  </a:cubicBezTo>
                  <a:cubicBezTo>
                    <a:pt x="28" y="7"/>
                    <a:pt x="22" y="11"/>
                    <a:pt x="17" y="16"/>
                  </a:cubicBezTo>
                  <a:cubicBezTo>
                    <a:pt x="12" y="21"/>
                    <a:pt x="8" y="27"/>
                    <a:pt x="5" y="34"/>
                  </a:cubicBezTo>
                  <a:cubicBezTo>
                    <a:pt x="2" y="41"/>
                    <a:pt x="0" y="48"/>
                    <a:pt x="0" y="56"/>
                  </a:cubicBezTo>
                  <a:cubicBezTo>
                    <a:pt x="0" y="133"/>
                    <a:pt x="0" y="133"/>
                    <a:pt x="0" y="133"/>
                  </a:cubicBezTo>
                  <a:cubicBezTo>
                    <a:pt x="0" y="139"/>
                    <a:pt x="2" y="144"/>
                    <a:pt x="6" y="148"/>
                  </a:cubicBezTo>
                  <a:cubicBezTo>
                    <a:pt x="10" y="152"/>
                    <a:pt x="15" y="154"/>
                    <a:pt x="21" y="154"/>
                  </a:cubicBezTo>
                  <a:cubicBezTo>
                    <a:pt x="63" y="154"/>
                    <a:pt x="63" y="154"/>
                    <a:pt x="63" y="154"/>
                  </a:cubicBezTo>
                  <a:cubicBezTo>
                    <a:pt x="69" y="154"/>
                    <a:pt x="74" y="152"/>
                    <a:pt x="78" y="148"/>
                  </a:cubicBezTo>
                  <a:cubicBezTo>
                    <a:pt x="83" y="144"/>
                    <a:pt x="85" y="139"/>
                    <a:pt x="85" y="133"/>
                  </a:cubicBezTo>
                  <a:cubicBezTo>
                    <a:pt x="85" y="91"/>
                    <a:pt x="85" y="91"/>
                    <a:pt x="85" y="91"/>
                  </a:cubicBezTo>
                  <a:cubicBezTo>
                    <a:pt x="85" y="85"/>
                    <a:pt x="83" y="80"/>
                    <a:pt x="78" y="76"/>
                  </a:cubicBezTo>
                  <a:close/>
                  <a:moveTo>
                    <a:pt x="78" y="76"/>
                  </a:moveTo>
                  <a:cubicBezTo>
                    <a:pt x="78" y="76"/>
                    <a:pt x="78" y="76"/>
                    <a:pt x="78" y="7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199" b="0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endParaRPr>
            </a:p>
          </p:txBody>
        </p:sp>
      </p:grpSp>
      <p:grpSp>
        <p:nvGrpSpPr>
          <p:cNvPr id="22" name="Group 5869">
            <a:extLst>
              <a:ext uri="{FF2B5EF4-FFF2-40B4-BE49-F238E27FC236}">
                <a16:creationId xmlns:a16="http://schemas.microsoft.com/office/drawing/2014/main" id="{26B6EB9A-8814-4527-AA42-6F1F07950F63}"/>
              </a:ext>
            </a:extLst>
          </p:cNvPr>
          <p:cNvGrpSpPr/>
          <p:nvPr/>
        </p:nvGrpSpPr>
        <p:grpSpPr>
          <a:xfrm rot="10800000">
            <a:off x="4769602" y="4053605"/>
            <a:ext cx="471956" cy="337165"/>
            <a:chOff x="4645025" y="3940175"/>
            <a:chExt cx="179388" cy="150813"/>
          </a:xfr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3" name="Freeform 770">
              <a:extLst>
                <a:ext uri="{FF2B5EF4-FFF2-40B4-BE49-F238E27FC236}">
                  <a16:creationId xmlns:a16="http://schemas.microsoft.com/office/drawing/2014/main" id="{C84C7108-4E3E-4B2C-AC82-4DCCA4DDDCD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45025" y="3940175"/>
              <a:ext cx="82550" cy="150813"/>
            </a:xfrm>
            <a:custGeom>
              <a:avLst/>
              <a:gdLst>
                <a:gd name="T0" fmla="*/ 63 w 84"/>
                <a:gd name="T1" fmla="*/ 70 h 154"/>
                <a:gd name="T2" fmla="*/ 38 w 84"/>
                <a:gd name="T3" fmla="*/ 70 h 154"/>
                <a:gd name="T4" fmla="*/ 31 w 84"/>
                <a:gd name="T5" fmla="*/ 67 h 154"/>
                <a:gd name="T6" fmla="*/ 28 w 84"/>
                <a:gd name="T7" fmla="*/ 59 h 154"/>
                <a:gd name="T8" fmla="*/ 28 w 84"/>
                <a:gd name="T9" fmla="*/ 56 h 154"/>
                <a:gd name="T10" fmla="*/ 36 w 84"/>
                <a:gd name="T11" fmla="*/ 36 h 154"/>
                <a:gd name="T12" fmla="*/ 56 w 84"/>
                <a:gd name="T13" fmla="*/ 28 h 154"/>
                <a:gd name="T14" fmla="*/ 63 w 84"/>
                <a:gd name="T15" fmla="*/ 28 h 154"/>
                <a:gd name="T16" fmla="*/ 68 w 84"/>
                <a:gd name="T17" fmla="*/ 26 h 154"/>
                <a:gd name="T18" fmla="*/ 70 w 84"/>
                <a:gd name="T19" fmla="*/ 21 h 154"/>
                <a:gd name="T20" fmla="*/ 70 w 84"/>
                <a:gd name="T21" fmla="*/ 7 h 154"/>
                <a:gd name="T22" fmla="*/ 68 w 84"/>
                <a:gd name="T23" fmla="*/ 2 h 154"/>
                <a:gd name="T24" fmla="*/ 63 w 84"/>
                <a:gd name="T25" fmla="*/ 0 h 154"/>
                <a:gd name="T26" fmla="*/ 56 w 84"/>
                <a:gd name="T27" fmla="*/ 0 h 154"/>
                <a:gd name="T28" fmla="*/ 34 w 84"/>
                <a:gd name="T29" fmla="*/ 4 h 154"/>
                <a:gd name="T30" fmla="*/ 16 w 84"/>
                <a:gd name="T31" fmla="*/ 16 h 154"/>
                <a:gd name="T32" fmla="*/ 4 w 84"/>
                <a:gd name="T33" fmla="*/ 34 h 154"/>
                <a:gd name="T34" fmla="*/ 0 w 84"/>
                <a:gd name="T35" fmla="*/ 56 h 154"/>
                <a:gd name="T36" fmla="*/ 0 w 84"/>
                <a:gd name="T37" fmla="*/ 133 h 154"/>
                <a:gd name="T38" fmla="*/ 6 w 84"/>
                <a:gd name="T39" fmla="*/ 148 h 154"/>
                <a:gd name="T40" fmla="*/ 21 w 84"/>
                <a:gd name="T41" fmla="*/ 154 h 154"/>
                <a:gd name="T42" fmla="*/ 63 w 84"/>
                <a:gd name="T43" fmla="*/ 154 h 154"/>
                <a:gd name="T44" fmla="*/ 78 w 84"/>
                <a:gd name="T45" fmla="*/ 148 h 154"/>
                <a:gd name="T46" fmla="*/ 84 w 84"/>
                <a:gd name="T47" fmla="*/ 133 h 154"/>
                <a:gd name="T48" fmla="*/ 84 w 84"/>
                <a:gd name="T49" fmla="*/ 91 h 154"/>
                <a:gd name="T50" fmla="*/ 78 w 84"/>
                <a:gd name="T51" fmla="*/ 76 h 154"/>
                <a:gd name="T52" fmla="*/ 63 w 84"/>
                <a:gd name="T53" fmla="*/ 70 h 154"/>
                <a:gd name="T54" fmla="*/ 63 w 84"/>
                <a:gd name="T55" fmla="*/ 70 h 154"/>
                <a:gd name="T56" fmla="*/ 63 w 84"/>
                <a:gd name="T57" fmla="*/ 7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4" h="154">
                  <a:moveTo>
                    <a:pt x="63" y="70"/>
                  </a:moveTo>
                  <a:cubicBezTo>
                    <a:pt x="38" y="70"/>
                    <a:pt x="38" y="70"/>
                    <a:pt x="38" y="70"/>
                  </a:cubicBezTo>
                  <a:cubicBezTo>
                    <a:pt x="35" y="70"/>
                    <a:pt x="33" y="69"/>
                    <a:pt x="31" y="67"/>
                  </a:cubicBezTo>
                  <a:cubicBezTo>
                    <a:pt x="29" y="65"/>
                    <a:pt x="28" y="62"/>
                    <a:pt x="28" y="59"/>
                  </a:cubicBezTo>
                  <a:cubicBezTo>
                    <a:pt x="28" y="56"/>
                    <a:pt x="28" y="56"/>
                    <a:pt x="28" y="56"/>
                  </a:cubicBezTo>
                  <a:cubicBezTo>
                    <a:pt x="28" y="48"/>
                    <a:pt x="31" y="42"/>
                    <a:pt x="36" y="36"/>
                  </a:cubicBezTo>
                  <a:cubicBezTo>
                    <a:pt x="42" y="31"/>
                    <a:pt x="48" y="28"/>
                    <a:pt x="56" y="28"/>
                  </a:cubicBezTo>
                  <a:cubicBezTo>
                    <a:pt x="63" y="28"/>
                    <a:pt x="63" y="28"/>
                    <a:pt x="63" y="28"/>
                  </a:cubicBezTo>
                  <a:cubicBezTo>
                    <a:pt x="65" y="28"/>
                    <a:pt x="67" y="27"/>
                    <a:pt x="68" y="26"/>
                  </a:cubicBezTo>
                  <a:cubicBezTo>
                    <a:pt x="69" y="24"/>
                    <a:pt x="70" y="23"/>
                    <a:pt x="70" y="21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5"/>
                    <a:pt x="69" y="3"/>
                    <a:pt x="68" y="2"/>
                  </a:cubicBezTo>
                  <a:cubicBezTo>
                    <a:pt x="67" y="0"/>
                    <a:pt x="65" y="0"/>
                    <a:pt x="63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48" y="0"/>
                    <a:pt x="41" y="1"/>
                    <a:pt x="34" y="4"/>
                  </a:cubicBezTo>
                  <a:cubicBezTo>
                    <a:pt x="27" y="7"/>
                    <a:pt x="21" y="11"/>
                    <a:pt x="16" y="16"/>
                  </a:cubicBezTo>
                  <a:cubicBezTo>
                    <a:pt x="11" y="21"/>
                    <a:pt x="7" y="27"/>
                    <a:pt x="4" y="34"/>
                  </a:cubicBezTo>
                  <a:cubicBezTo>
                    <a:pt x="1" y="41"/>
                    <a:pt x="0" y="48"/>
                    <a:pt x="0" y="56"/>
                  </a:cubicBezTo>
                  <a:cubicBezTo>
                    <a:pt x="0" y="133"/>
                    <a:pt x="0" y="133"/>
                    <a:pt x="0" y="133"/>
                  </a:cubicBezTo>
                  <a:cubicBezTo>
                    <a:pt x="0" y="139"/>
                    <a:pt x="2" y="144"/>
                    <a:pt x="6" y="148"/>
                  </a:cubicBezTo>
                  <a:cubicBezTo>
                    <a:pt x="10" y="152"/>
                    <a:pt x="15" y="154"/>
                    <a:pt x="21" y="154"/>
                  </a:cubicBezTo>
                  <a:cubicBezTo>
                    <a:pt x="63" y="154"/>
                    <a:pt x="63" y="154"/>
                    <a:pt x="63" y="154"/>
                  </a:cubicBezTo>
                  <a:cubicBezTo>
                    <a:pt x="69" y="154"/>
                    <a:pt x="74" y="152"/>
                    <a:pt x="78" y="148"/>
                  </a:cubicBezTo>
                  <a:cubicBezTo>
                    <a:pt x="82" y="144"/>
                    <a:pt x="84" y="139"/>
                    <a:pt x="84" y="133"/>
                  </a:cubicBezTo>
                  <a:cubicBezTo>
                    <a:pt x="84" y="91"/>
                    <a:pt x="84" y="91"/>
                    <a:pt x="84" y="91"/>
                  </a:cubicBezTo>
                  <a:cubicBezTo>
                    <a:pt x="84" y="85"/>
                    <a:pt x="82" y="80"/>
                    <a:pt x="78" y="76"/>
                  </a:cubicBezTo>
                  <a:cubicBezTo>
                    <a:pt x="74" y="72"/>
                    <a:pt x="69" y="70"/>
                    <a:pt x="63" y="70"/>
                  </a:cubicBezTo>
                  <a:close/>
                  <a:moveTo>
                    <a:pt x="63" y="70"/>
                  </a:moveTo>
                  <a:cubicBezTo>
                    <a:pt x="63" y="70"/>
                    <a:pt x="63" y="70"/>
                    <a:pt x="63" y="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199" b="0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endParaRPr>
            </a:p>
          </p:txBody>
        </p:sp>
        <p:sp>
          <p:nvSpPr>
            <p:cNvPr id="24" name="Freeform 771">
              <a:extLst>
                <a:ext uri="{FF2B5EF4-FFF2-40B4-BE49-F238E27FC236}">
                  <a16:creationId xmlns:a16="http://schemas.microsoft.com/office/drawing/2014/main" id="{11EC9B16-D39D-4244-91E6-498A0D16F65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41863" y="3940175"/>
              <a:ext cx="82550" cy="150813"/>
            </a:xfrm>
            <a:custGeom>
              <a:avLst/>
              <a:gdLst>
                <a:gd name="T0" fmla="*/ 78 w 85"/>
                <a:gd name="T1" fmla="*/ 76 h 154"/>
                <a:gd name="T2" fmla="*/ 63 w 85"/>
                <a:gd name="T3" fmla="*/ 70 h 154"/>
                <a:gd name="T4" fmla="*/ 39 w 85"/>
                <a:gd name="T5" fmla="*/ 70 h 154"/>
                <a:gd name="T6" fmla="*/ 31 w 85"/>
                <a:gd name="T7" fmla="*/ 67 h 154"/>
                <a:gd name="T8" fmla="*/ 28 w 85"/>
                <a:gd name="T9" fmla="*/ 59 h 154"/>
                <a:gd name="T10" fmla="*/ 28 w 85"/>
                <a:gd name="T11" fmla="*/ 56 h 154"/>
                <a:gd name="T12" fmla="*/ 37 w 85"/>
                <a:gd name="T13" fmla="*/ 36 h 154"/>
                <a:gd name="T14" fmla="*/ 56 w 85"/>
                <a:gd name="T15" fmla="*/ 28 h 154"/>
                <a:gd name="T16" fmla="*/ 63 w 85"/>
                <a:gd name="T17" fmla="*/ 28 h 154"/>
                <a:gd name="T18" fmla="*/ 68 w 85"/>
                <a:gd name="T19" fmla="*/ 26 h 154"/>
                <a:gd name="T20" fmla="*/ 71 w 85"/>
                <a:gd name="T21" fmla="*/ 21 h 154"/>
                <a:gd name="T22" fmla="*/ 71 w 85"/>
                <a:gd name="T23" fmla="*/ 7 h 154"/>
                <a:gd name="T24" fmla="*/ 68 w 85"/>
                <a:gd name="T25" fmla="*/ 2 h 154"/>
                <a:gd name="T26" fmla="*/ 63 w 85"/>
                <a:gd name="T27" fmla="*/ 0 h 154"/>
                <a:gd name="T28" fmla="*/ 56 w 85"/>
                <a:gd name="T29" fmla="*/ 0 h 154"/>
                <a:gd name="T30" fmla="*/ 35 w 85"/>
                <a:gd name="T31" fmla="*/ 4 h 154"/>
                <a:gd name="T32" fmla="*/ 17 w 85"/>
                <a:gd name="T33" fmla="*/ 16 h 154"/>
                <a:gd name="T34" fmla="*/ 5 w 85"/>
                <a:gd name="T35" fmla="*/ 34 h 154"/>
                <a:gd name="T36" fmla="*/ 0 w 85"/>
                <a:gd name="T37" fmla="*/ 56 h 154"/>
                <a:gd name="T38" fmla="*/ 0 w 85"/>
                <a:gd name="T39" fmla="*/ 133 h 154"/>
                <a:gd name="T40" fmla="*/ 6 w 85"/>
                <a:gd name="T41" fmla="*/ 148 h 154"/>
                <a:gd name="T42" fmla="*/ 21 w 85"/>
                <a:gd name="T43" fmla="*/ 154 h 154"/>
                <a:gd name="T44" fmla="*/ 63 w 85"/>
                <a:gd name="T45" fmla="*/ 154 h 154"/>
                <a:gd name="T46" fmla="*/ 78 w 85"/>
                <a:gd name="T47" fmla="*/ 148 h 154"/>
                <a:gd name="T48" fmla="*/ 85 w 85"/>
                <a:gd name="T49" fmla="*/ 133 h 154"/>
                <a:gd name="T50" fmla="*/ 85 w 85"/>
                <a:gd name="T51" fmla="*/ 91 h 154"/>
                <a:gd name="T52" fmla="*/ 78 w 85"/>
                <a:gd name="T53" fmla="*/ 76 h 154"/>
                <a:gd name="T54" fmla="*/ 78 w 85"/>
                <a:gd name="T55" fmla="*/ 76 h 154"/>
                <a:gd name="T56" fmla="*/ 78 w 85"/>
                <a:gd name="T57" fmla="*/ 76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5" h="154">
                  <a:moveTo>
                    <a:pt x="78" y="76"/>
                  </a:moveTo>
                  <a:cubicBezTo>
                    <a:pt x="74" y="72"/>
                    <a:pt x="69" y="70"/>
                    <a:pt x="63" y="70"/>
                  </a:cubicBezTo>
                  <a:cubicBezTo>
                    <a:pt x="39" y="70"/>
                    <a:pt x="39" y="70"/>
                    <a:pt x="39" y="70"/>
                  </a:cubicBezTo>
                  <a:cubicBezTo>
                    <a:pt x="36" y="70"/>
                    <a:pt x="33" y="69"/>
                    <a:pt x="31" y="67"/>
                  </a:cubicBezTo>
                  <a:cubicBezTo>
                    <a:pt x="29" y="65"/>
                    <a:pt x="28" y="62"/>
                    <a:pt x="28" y="59"/>
                  </a:cubicBezTo>
                  <a:cubicBezTo>
                    <a:pt x="28" y="56"/>
                    <a:pt x="28" y="56"/>
                    <a:pt x="28" y="56"/>
                  </a:cubicBezTo>
                  <a:cubicBezTo>
                    <a:pt x="28" y="48"/>
                    <a:pt x="31" y="42"/>
                    <a:pt x="37" y="36"/>
                  </a:cubicBezTo>
                  <a:cubicBezTo>
                    <a:pt x="42" y="31"/>
                    <a:pt x="49" y="28"/>
                    <a:pt x="56" y="28"/>
                  </a:cubicBezTo>
                  <a:cubicBezTo>
                    <a:pt x="63" y="28"/>
                    <a:pt x="63" y="28"/>
                    <a:pt x="63" y="28"/>
                  </a:cubicBezTo>
                  <a:cubicBezTo>
                    <a:pt x="65" y="28"/>
                    <a:pt x="67" y="27"/>
                    <a:pt x="68" y="26"/>
                  </a:cubicBezTo>
                  <a:cubicBezTo>
                    <a:pt x="70" y="24"/>
                    <a:pt x="71" y="23"/>
                    <a:pt x="71" y="21"/>
                  </a:cubicBezTo>
                  <a:cubicBezTo>
                    <a:pt x="71" y="7"/>
                    <a:pt x="71" y="7"/>
                    <a:pt x="71" y="7"/>
                  </a:cubicBezTo>
                  <a:cubicBezTo>
                    <a:pt x="71" y="5"/>
                    <a:pt x="70" y="3"/>
                    <a:pt x="68" y="2"/>
                  </a:cubicBezTo>
                  <a:cubicBezTo>
                    <a:pt x="67" y="0"/>
                    <a:pt x="65" y="0"/>
                    <a:pt x="63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49" y="0"/>
                    <a:pt x="42" y="1"/>
                    <a:pt x="35" y="4"/>
                  </a:cubicBezTo>
                  <a:cubicBezTo>
                    <a:pt x="28" y="7"/>
                    <a:pt x="22" y="11"/>
                    <a:pt x="17" y="16"/>
                  </a:cubicBezTo>
                  <a:cubicBezTo>
                    <a:pt x="12" y="21"/>
                    <a:pt x="8" y="27"/>
                    <a:pt x="5" y="34"/>
                  </a:cubicBezTo>
                  <a:cubicBezTo>
                    <a:pt x="2" y="41"/>
                    <a:pt x="0" y="48"/>
                    <a:pt x="0" y="56"/>
                  </a:cubicBezTo>
                  <a:cubicBezTo>
                    <a:pt x="0" y="133"/>
                    <a:pt x="0" y="133"/>
                    <a:pt x="0" y="133"/>
                  </a:cubicBezTo>
                  <a:cubicBezTo>
                    <a:pt x="0" y="139"/>
                    <a:pt x="2" y="144"/>
                    <a:pt x="6" y="148"/>
                  </a:cubicBezTo>
                  <a:cubicBezTo>
                    <a:pt x="10" y="152"/>
                    <a:pt x="15" y="154"/>
                    <a:pt x="21" y="154"/>
                  </a:cubicBezTo>
                  <a:cubicBezTo>
                    <a:pt x="63" y="154"/>
                    <a:pt x="63" y="154"/>
                    <a:pt x="63" y="154"/>
                  </a:cubicBezTo>
                  <a:cubicBezTo>
                    <a:pt x="69" y="154"/>
                    <a:pt x="74" y="152"/>
                    <a:pt x="78" y="148"/>
                  </a:cubicBezTo>
                  <a:cubicBezTo>
                    <a:pt x="83" y="144"/>
                    <a:pt x="85" y="139"/>
                    <a:pt x="85" y="133"/>
                  </a:cubicBezTo>
                  <a:cubicBezTo>
                    <a:pt x="85" y="91"/>
                    <a:pt x="85" y="91"/>
                    <a:pt x="85" y="91"/>
                  </a:cubicBezTo>
                  <a:cubicBezTo>
                    <a:pt x="85" y="85"/>
                    <a:pt x="83" y="80"/>
                    <a:pt x="78" y="76"/>
                  </a:cubicBezTo>
                  <a:close/>
                  <a:moveTo>
                    <a:pt x="78" y="76"/>
                  </a:moveTo>
                  <a:cubicBezTo>
                    <a:pt x="78" y="76"/>
                    <a:pt x="78" y="76"/>
                    <a:pt x="78" y="7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199" b="0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endParaRPr>
            </a:p>
          </p:txBody>
        </p:sp>
      </p:grpSp>
      <p:sp>
        <p:nvSpPr>
          <p:cNvPr id="25" name="Title 1">
            <a:extLst>
              <a:ext uri="{FF2B5EF4-FFF2-40B4-BE49-F238E27FC236}">
                <a16:creationId xmlns:a16="http://schemas.microsoft.com/office/drawing/2014/main" id="{460B12BC-8049-4CB9-82A2-FA3F8F7DDDA0}"/>
              </a:ext>
            </a:extLst>
          </p:cNvPr>
          <p:cNvSpPr txBox="1">
            <a:spLocks/>
          </p:cNvSpPr>
          <p:nvPr/>
        </p:nvSpPr>
        <p:spPr>
          <a:xfrm>
            <a:off x="940042" y="964298"/>
            <a:ext cx="4221621" cy="85297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rtlCol="0" anchor="t" anchorCtr="0">
            <a:noAutofit/>
          </a:bodyPr>
          <a:lstStyle>
            <a:lvl1pPr algn="l" defTabSz="91430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 i="0" kern="120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3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Our Mission</a:t>
            </a:r>
          </a:p>
        </p:txBody>
      </p:sp>
      <p:sp>
        <p:nvSpPr>
          <p:cNvPr id="26" name="Rechteck 21">
            <a:extLst>
              <a:ext uri="{FF2B5EF4-FFF2-40B4-BE49-F238E27FC236}">
                <a16:creationId xmlns:a16="http://schemas.microsoft.com/office/drawing/2014/main" id="{B78EDFFA-55B2-4170-B94D-F4F26D298E5D}"/>
              </a:ext>
            </a:extLst>
          </p:cNvPr>
          <p:cNvSpPr/>
          <p:nvPr/>
        </p:nvSpPr>
        <p:spPr>
          <a:xfrm>
            <a:off x="940042" y="2061350"/>
            <a:ext cx="4221621" cy="232942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1218407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enable our customers </a:t>
            </a:r>
          </a:p>
          <a:p>
            <a:pPr marL="0" marR="0" lvl="0" indent="0" algn="ctr" defTabSz="1218407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shape the</a:t>
            </a:r>
          </a:p>
          <a:p>
            <a:pPr marL="0" marR="0" lvl="0" indent="0" algn="ctr" defTabSz="1218407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Additive Manufacturing industrial revolution</a:t>
            </a:r>
            <a:r>
              <a:rPr lang="de-DE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2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A447BE9A-E11C-4396-AD1A-6BAA36BC8351}"/>
              </a:ext>
            </a:extLst>
          </p:cNvPr>
          <p:cNvGrpSpPr/>
          <p:nvPr/>
        </p:nvGrpSpPr>
        <p:grpSpPr>
          <a:xfrm>
            <a:off x="9597612" y="6092575"/>
            <a:ext cx="2592803" cy="540000"/>
            <a:chOff x="9597610" y="6092575"/>
            <a:chExt cx="2592803" cy="540000"/>
          </a:xfrm>
        </p:grpSpPr>
        <p:sp>
          <p:nvSpPr>
            <p:cNvPr id="29" name="Rechteck 28">
              <a:extLst>
                <a:ext uri="{FF2B5EF4-FFF2-40B4-BE49-F238E27FC236}">
                  <a16:creationId xmlns:a16="http://schemas.microsoft.com/office/drawing/2014/main" id="{898E65F8-A511-4DEA-A928-BB4C6491CA57}"/>
                </a:ext>
              </a:extLst>
            </p:cNvPr>
            <p:cNvSpPr/>
            <p:nvPr userDrawn="1"/>
          </p:nvSpPr>
          <p:spPr>
            <a:xfrm>
              <a:off x="9597610" y="6092575"/>
              <a:ext cx="2592803" cy="540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pic>
          <p:nvPicPr>
            <p:cNvPr id="30" name="Grafik 29">
              <a:extLst>
                <a:ext uri="{FF2B5EF4-FFF2-40B4-BE49-F238E27FC236}">
                  <a16:creationId xmlns:a16="http://schemas.microsoft.com/office/drawing/2014/main" id="{28B4F24E-B42F-4D96-850C-DAF04C04CED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97610" y="6092575"/>
              <a:ext cx="2157620" cy="54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679414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47B32CA0-1D7E-4FA9-AA97-CE91B8F8C32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5" imgW="592" imgH="595" progId="TCLayout.ActiveDocument.1">
                  <p:embed/>
                </p:oleObj>
              </mc:Choice>
              <mc:Fallback>
                <p:oleObj name="think-cell Folie" r:id="rId5" imgW="592" imgH="595" progId="TCLayout.ActiveDocument.1">
                  <p:embed/>
                  <p:pic>
                    <p:nvPicPr>
                      <p:cNvPr id="4" name="Objekt 3" hidden="1">
                        <a:extLst>
                          <a:ext uri="{FF2B5EF4-FFF2-40B4-BE49-F238E27FC236}">
                            <a16:creationId xmlns:a16="http://schemas.microsoft.com/office/drawing/2014/main" id="{47B32CA0-1D7E-4FA9-AA97-CE91B8F8C3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2">
            <a:extLst>
              <a:ext uri="{FF2B5EF4-FFF2-40B4-BE49-F238E27FC236}">
                <a16:creationId xmlns:a16="http://schemas.microsoft.com/office/drawing/2014/main" id="{B2D13AA7-BE4D-41B8-A1D8-31D28D51CB94}"/>
              </a:ext>
            </a:extLst>
          </p:cNvPr>
          <p:cNvSpPr/>
          <p:nvPr/>
        </p:nvSpPr>
        <p:spPr>
          <a:xfrm>
            <a:off x="231364" y="1544797"/>
            <a:ext cx="11727680" cy="4395788"/>
          </a:xfrm>
          <a:prstGeom prst="rect">
            <a:avLst/>
          </a:prstGeom>
          <a:solidFill>
            <a:schemeClr val="accent6">
              <a:lumMod val="20000"/>
              <a:lumOff val="80000"/>
              <a:alpha val="43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0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A7A4F629-1CE2-4A3B-A191-DACF1928C620}"/>
              </a:ext>
            </a:extLst>
          </p:cNvPr>
          <p:cNvSpPr txBox="1">
            <a:spLocks/>
          </p:cNvSpPr>
          <p:nvPr/>
        </p:nvSpPr>
        <p:spPr>
          <a:xfrm>
            <a:off x="-2" y="0"/>
            <a:ext cx="12190413" cy="1392807"/>
          </a:xfrm>
          <a:prstGeom prst="rect">
            <a:avLst/>
          </a:prstGeom>
          <a:solidFill>
            <a:srgbClr val="21A0D2">
              <a:alpha val="40000"/>
            </a:srgbClr>
          </a:solidFill>
          <a:ln>
            <a:noFill/>
          </a:ln>
        </p:spPr>
        <p:txBody>
          <a:bodyPr vert="horz" wrap="none" lIns="0" tIns="91440" rIns="0" bIns="0" rtlCol="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rgbClr val="21A0D2"/>
              </a:buClr>
              <a:buSzTx/>
              <a:buFont typeface="Wingdings" panose="05000000000000000000" pitchFamily="2" charset="2"/>
              <a:buNone/>
              <a:tabLst/>
              <a:defRPr sz="2999" b="1" i="0" kern="1200" baseline="0">
                <a:solidFill>
                  <a:schemeClr val="bg1"/>
                </a:solidFill>
                <a:latin typeface="Raleway" charset="0"/>
                <a:ea typeface="Raleway" charset="0"/>
                <a:cs typeface="Raleway" charset="0"/>
              </a:defRPr>
            </a:lvl1pPr>
            <a:lvl2pPr marL="717550" marR="0" indent="-360363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21A0D2"/>
              </a:buClr>
              <a:buSzTx/>
              <a:buFont typeface="Wingdings 3" panose="05040102010807070707" pitchFamily="18" charset="2"/>
              <a:buChar char=""/>
              <a:tabLst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077913" marR="0" indent="-360363" algn="l" defTabSz="914400" rtl="0" eaLnBrk="1" fontAlgn="auto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rgbClr val="21A0D2"/>
              </a:buClr>
              <a:buSzTx/>
              <a:buFont typeface="Arial" panose="020B0604020202020204" pitchFamily="34" charset="0"/>
              <a:buChar char="●"/>
              <a:tabLst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436688" marR="0" indent="-35877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1A0D2"/>
              </a:buClr>
              <a:buSzTx/>
              <a:buFont typeface="Arial" panose="020B0604020202020204" pitchFamily="34" charset="0"/>
              <a:buChar char="−"/>
              <a:tabLst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623438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–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080592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537746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2994900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452055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s-ES" sz="2699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spcBef>
                <a:spcPts val="0"/>
              </a:spcBef>
            </a:pPr>
            <a:r>
              <a:rPr lang="es-ES" sz="2699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spcBef>
                <a:spcPts val="0"/>
              </a:spcBef>
            </a:pP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spcBef>
                <a:spcPts val="0"/>
              </a:spcBef>
            </a:pP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spcBef>
                <a:spcPts val="0"/>
              </a:spcBef>
            </a:pP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spcBef>
                <a:spcPts val="0"/>
              </a:spcBef>
            </a:pP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" name="Rechteck 1" hidden="1">
            <a:extLst>
              <a:ext uri="{FF2B5EF4-FFF2-40B4-BE49-F238E27FC236}">
                <a16:creationId xmlns:a16="http://schemas.microsoft.com/office/drawing/2014/main" id="{5BEDCAD5-D502-4809-808B-CDDB3FAEE78E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>
              <a:defRPr/>
            </a:pPr>
            <a:endParaRPr kumimoji="0" lang="en-US" sz="2000" u="none" strike="noStrike" kern="1200" cap="none" spc="0" normalizeH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38" name="Gruppieren 37">
            <a:extLst>
              <a:ext uri="{FF2B5EF4-FFF2-40B4-BE49-F238E27FC236}">
                <a16:creationId xmlns:a16="http://schemas.microsoft.com/office/drawing/2014/main" id="{4D21C8D3-8BDA-4F3B-BC2B-F57899564390}"/>
              </a:ext>
            </a:extLst>
          </p:cNvPr>
          <p:cNvGrpSpPr/>
          <p:nvPr/>
        </p:nvGrpSpPr>
        <p:grpSpPr>
          <a:xfrm>
            <a:off x="9597612" y="6092575"/>
            <a:ext cx="2592803" cy="540000"/>
            <a:chOff x="9597610" y="6092575"/>
            <a:chExt cx="2592803" cy="540000"/>
          </a:xfrm>
        </p:grpSpPr>
        <p:sp>
          <p:nvSpPr>
            <p:cNvPr id="39" name="Rechteck 38">
              <a:extLst>
                <a:ext uri="{FF2B5EF4-FFF2-40B4-BE49-F238E27FC236}">
                  <a16:creationId xmlns:a16="http://schemas.microsoft.com/office/drawing/2014/main" id="{AD4988F7-7AA2-4FC3-B8C3-52D460764A98}"/>
                </a:ext>
              </a:extLst>
            </p:cNvPr>
            <p:cNvSpPr/>
            <p:nvPr userDrawn="1"/>
          </p:nvSpPr>
          <p:spPr>
            <a:xfrm>
              <a:off x="9597610" y="6092575"/>
              <a:ext cx="2592803" cy="540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pic>
          <p:nvPicPr>
            <p:cNvPr id="40" name="Grafik 39">
              <a:extLst>
                <a:ext uri="{FF2B5EF4-FFF2-40B4-BE49-F238E27FC236}">
                  <a16:creationId xmlns:a16="http://schemas.microsoft.com/office/drawing/2014/main" id="{191C3060-4858-4427-8CBD-0B8D19EACE7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97610" y="6092575"/>
              <a:ext cx="2157620" cy="540000"/>
            </a:xfrm>
            <a:prstGeom prst="rect">
              <a:avLst/>
            </a:prstGeom>
          </p:spPr>
        </p:pic>
      </p:grp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1374CA95-14F1-4DDE-AA83-71CBA3DBB921}"/>
              </a:ext>
            </a:extLst>
          </p:cNvPr>
          <p:cNvSpPr txBox="1">
            <a:spLocks/>
          </p:cNvSpPr>
          <p:nvPr/>
        </p:nvSpPr>
        <p:spPr>
          <a:xfrm>
            <a:off x="374911" y="421648"/>
            <a:ext cx="4661319" cy="971159"/>
          </a:xfrm>
          <a:prstGeom prst="rect">
            <a:avLst/>
          </a:prstGeom>
          <a:noFill/>
        </p:spPr>
        <p:txBody>
          <a:bodyPr vert="horz" wrap="none" lIns="0" tIns="91440" rIns="0" bIns="0" rtlCol="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rgbClr val="21A0D2"/>
              </a:buClr>
              <a:buSzTx/>
              <a:buFont typeface="Wingdings" panose="05000000000000000000" pitchFamily="2" charset="2"/>
              <a:buNone/>
              <a:tabLst/>
              <a:defRPr sz="2999" b="1" i="0" kern="1200" baseline="0">
                <a:solidFill>
                  <a:schemeClr val="bg1"/>
                </a:solidFill>
                <a:latin typeface="Raleway" charset="0"/>
                <a:ea typeface="Raleway" charset="0"/>
                <a:cs typeface="Raleway" charset="0"/>
              </a:defRPr>
            </a:lvl1pPr>
            <a:lvl2pPr marL="717550" marR="0" indent="-360363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21A0D2"/>
              </a:buClr>
              <a:buSzTx/>
              <a:buFont typeface="Wingdings 3" panose="05040102010807070707" pitchFamily="18" charset="2"/>
              <a:buChar char=""/>
              <a:tabLst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077913" marR="0" indent="-360363" algn="l" defTabSz="914400" rtl="0" eaLnBrk="1" fontAlgn="auto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rgbClr val="21A0D2"/>
              </a:buClr>
              <a:buSzTx/>
              <a:buFont typeface="Arial" panose="020B0604020202020204" pitchFamily="34" charset="0"/>
              <a:buChar char="●"/>
              <a:tabLst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436688" marR="0" indent="-35877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1A0D2"/>
              </a:buClr>
              <a:buSzTx/>
              <a:buFont typeface="Arial" panose="020B0604020202020204" pitchFamily="34" charset="0"/>
              <a:buChar char="−"/>
              <a:tabLst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623438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–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080592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537746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2994900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452055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s-ES" sz="2699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Ultracur3D</a:t>
            </a:r>
            <a:r>
              <a:rPr lang="de-DE" sz="27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®</a:t>
            </a:r>
            <a:r>
              <a:rPr lang="es-ES" sz="2699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ST 1400</a:t>
            </a:r>
          </a:p>
          <a:p>
            <a:pPr>
              <a:spcBef>
                <a:spcPts val="0"/>
              </a:spcBef>
            </a:pPr>
            <a:r>
              <a:rPr lang="en-US" sz="1899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Contact Details</a:t>
            </a:r>
          </a:p>
        </p:txBody>
      </p:sp>
      <p:sp>
        <p:nvSpPr>
          <p:cNvPr id="25" name="Textfeld 39">
            <a:extLst>
              <a:ext uri="{FF2B5EF4-FFF2-40B4-BE49-F238E27FC236}">
                <a16:creationId xmlns:a16="http://schemas.microsoft.com/office/drawing/2014/main" id="{B9C7F186-753C-44CE-884A-DD0EDC3C6D96}"/>
              </a:ext>
            </a:extLst>
          </p:cNvPr>
          <p:cNvSpPr txBox="1"/>
          <p:nvPr/>
        </p:nvSpPr>
        <p:spPr>
          <a:xfrm>
            <a:off x="742551" y="2588529"/>
            <a:ext cx="422968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At Forward AM we strive to provide you with the best service possible.</a:t>
            </a:r>
          </a:p>
          <a:p>
            <a:endParaRPr lang="en-US" dirty="0"/>
          </a:p>
          <a:p>
            <a:r>
              <a:rPr lang="en-US" dirty="0"/>
              <a:t>If you have </a:t>
            </a:r>
            <a:r>
              <a:rPr lang="en-US" b="1" dirty="0">
                <a:solidFill>
                  <a:schemeClr val="accent1"/>
                </a:solidFill>
              </a:rPr>
              <a:t>questions about our materials, technologies or services</a:t>
            </a:r>
            <a:r>
              <a:rPr lang="en-US" dirty="0"/>
              <a:t>, or would like to </a:t>
            </a:r>
            <a:r>
              <a:rPr lang="en-US" b="1" dirty="0">
                <a:solidFill>
                  <a:schemeClr val="accent1"/>
                </a:solidFill>
              </a:rPr>
              <a:t>request an expert consultation</a:t>
            </a:r>
            <a:r>
              <a:rPr lang="en-US" dirty="0"/>
              <a:t>, we will be delighted to hear from you!</a:t>
            </a:r>
          </a:p>
        </p:txBody>
      </p:sp>
      <p:sp>
        <p:nvSpPr>
          <p:cNvPr id="27" name="Text Placeholder 5">
            <a:extLst>
              <a:ext uri="{FF2B5EF4-FFF2-40B4-BE49-F238E27FC236}">
                <a16:creationId xmlns:a16="http://schemas.microsoft.com/office/drawing/2014/main" id="{512ADDC0-1CF6-40D9-974A-AD51F02E0706}"/>
              </a:ext>
            </a:extLst>
          </p:cNvPr>
          <p:cNvSpPr txBox="1">
            <a:spLocks/>
          </p:cNvSpPr>
          <p:nvPr/>
        </p:nvSpPr>
        <p:spPr>
          <a:xfrm>
            <a:off x="5775409" y="2036088"/>
            <a:ext cx="4804609" cy="1265602"/>
          </a:xfrm>
          <a:prstGeom prst="rect">
            <a:avLst/>
          </a:prstGeom>
          <a:noFill/>
        </p:spPr>
        <p:txBody>
          <a:bodyPr vert="horz" wrap="none" lIns="0" tIns="91428" rIns="0" bIns="0" rtlCol="0" anchor="t" anchorCtr="0">
            <a:noAutofit/>
          </a:bodyPr>
          <a:lstStyle>
            <a:lvl1pPr marL="0" indent="0" algn="l" defTabSz="914309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lang="de-DE" sz="3000" b="1" i="0" kern="1200">
                <a:solidFill>
                  <a:schemeClr val="bg1"/>
                </a:solidFill>
                <a:latin typeface="Raleway" charset="0"/>
                <a:ea typeface="Raleway" charset="0"/>
                <a:cs typeface="Raleway" charset="0"/>
              </a:defRPr>
            </a:lvl1pPr>
            <a:lvl2pPr marL="717478" indent="-360327" algn="l" defTabSz="914309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pitchFamily="18" charset="2"/>
              <a:buChar char=""/>
              <a:defRPr lang="de-DE" sz="2000" b="0" i="0" kern="1200" smtClean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077805" indent="-360327" algn="l" defTabSz="914309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●"/>
              <a:tabLst/>
              <a:defRPr lang="de-DE" sz="2000" b="0" i="0" kern="1200" smtClean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436544" indent="-358739" algn="l" defTabSz="914309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−"/>
              <a:defRPr lang="de-DE" sz="2000" b="0" i="0" kern="1200" smtClean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057194" indent="-228577" algn="l" defTabSz="914309" rtl="0" eaLnBrk="1" latinLnBrk="0" hangingPunct="1">
              <a:lnSpc>
                <a:spcPct val="95000"/>
              </a:lnSpc>
              <a:spcBef>
                <a:spcPts val="0"/>
              </a:spcBef>
              <a:spcAft>
                <a:spcPct val="50000"/>
              </a:spcAft>
              <a:buClr>
                <a:schemeClr val="tx1"/>
              </a:buClr>
              <a:buFontTx/>
              <a:buChar char="–"/>
              <a:defRPr lang="de-DE" sz="2000" b="0" i="0" kern="1200" dirty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349" indent="-228577" algn="l" defTabSz="914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03" indent="-228577" algn="l" defTabSz="914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57" indent="-228577" algn="l" defTabSz="914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11" indent="-228577" algn="l" defTabSz="914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Clr>
                <a:srgbClr val="FFFFFF"/>
              </a:buClr>
              <a:buSzPct val="150000"/>
              <a:defRPr/>
            </a:pPr>
            <a:r>
              <a:rPr lang="en-US" sz="2200" dirty="0">
                <a:solidFill>
                  <a:schemeClr val="accent1"/>
                </a:solidFill>
                <a:latin typeface="Arial" panose="020B0604020202020204"/>
              </a:rPr>
              <a:t>Any questions left? </a:t>
            </a:r>
          </a:p>
          <a:p>
            <a:pPr lvl="0">
              <a:buClr>
                <a:srgbClr val="FFFFFF"/>
              </a:buClr>
              <a:buSzPct val="150000"/>
              <a:defRPr/>
            </a:pPr>
            <a:r>
              <a:rPr lang="en-US" sz="2200" dirty="0">
                <a:solidFill>
                  <a:schemeClr val="accent1"/>
                </a:solidFill>
                <a:latin typeface="Arial" panose="020B0604020202020204"/>
              </a:rPr>
              <a:t>Let’s talk!</a:t>
            </a:r>
          </a:p>
          <a:p>
            <a:pPr lvl="0">
              <a:buClr>
                <a:srgbClr val="FFFFFF"/>
              </a:buClr>
              <a:buSzPct val="150000"/>
              <a:defRPr/>
            </a:pPr>
            <a:endParaRPr lang="en-US" sz="2200" dirty="0">
              <a:solidFill>
                <a:schemeClr val="accent1"/>
              </a:solidFill>
              <a:latin typeface="Arial" panose="020B0604020202020204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buClr>
                <a:srgbClr val="FFFFFF"/>
              </a:buClr>
              <a:buSzPct val="150000"/>
              <a:defRPr/>
            </a:pPr>
            <a:r>
              <a:rPr lang="en-US" sz="2000" dirty="0">
                <a:solidFill>
                  <a:schemeClr val="accent1"/>
                </a:solidFill>
                <a:latin typeface="Arial" panose="020B0604020202020204"/>
              </a:rPr>
              <a:t>       	</a:t>
            </a:r>
            <a:r>
              <a:rPr lang="en-US" sz="2000" dirty="0">
                <a:solidFill>
                  <a:schemeClr val="accent1"/>
                </a:solidFill>
                <a:latin typeface="Arial" panose="020B0604020202020204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www.forward-am.com</a:t>
            </a:r>
            <a:endParaRPr lang="en-US" sz="2000" dirty="0">
              <a:solidFill>
                <a:schemeClr val="accent1"/>
              </a:solidFill>
              <a:latin typeface="Arial" panose="020B0604020202020204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buClr>
                <a:srgbClr val="FFFFFF"/>
              </a:buClr>
              <a:buSzPct val="150000"/>
              <a:defRPr/>
            </a:pPr>
            <a:r>
              <a:rPr lang="en-US" sz="2000" dirty="0">
                <a:solidFill>
                  <a:schemeClr val="accent1"/>
                </a:solidFill>
                <a:latin typeface="Arial" panose="020B0604020202020204"/>
              </a:rPr>
              <a:t>       	</a:t>
            </a:r>
            <a:r>
              <a:rPr lang="en-US" sz="2000" dirty="0">
                <a:solidFill>
                  <a:schemeClr val="accent1"/>
                </a:solidFill>
                <a:latin typeface="Arial" panose="020B0604020202020204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sales@basf-3dps.com</a:t>
            </a:r>
            <a:endParaRPr lang="en-US" sz="2000" dirty="0">
              <a:solidFill>
                <a:schemeClr val="accent1"/>
              </a:solidFill>
              <a:latin typeface="Arial" panose="020B0604020202020204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buClr>
                <a:srgbClr val="FFFFFF"/>
              </a:buClr>
              <a:buSzPct val="150000"/>
              <a:defRPr/>
            </a:pPr>
            <a:r>
              <a:rPr lang="en-US" sz="2000" dirty="0">
                <a:solidFill>
                  <a:schemeClr val="accent1"/>
                </a:solidFill>
                <a:latin typeface="Arial" panose="020B0604020202020204"/>
              </a:rPr>
              <a:t>	 +49 6221 67417-900</a:t>
            </a:r>
          </a:p>
          <a:p>
            <a:pPr>
              <a:spcBef>
                <a:spcPts val="600"/>
              </a:spcBef>
              <a:buClr>
                <a:srgbClr val="FFFFFF"/>
              </a:buClr>
              <a:buSzPct val="150000"/>
              <a:defRPr/>
            </a:pPr>
            <a:r>
              <a:rPr lang="en-US" sz="2200" dirty="0">
                <a:solidFill>
                  <a:schemeClr val="accent1"/>
                </a:solidFill>
                <a:latin typeface="Arial" panose="020B0604020202020204"/>
              </a:rPr>
              <a:t>	</a:t>
            </a:r>
            <a:r>
              <a:rPr lang="en-US" sz="2000" dirty="0">
                <a:solidFill>
                  <a:schemeClr val="accent1"/>
                </a:solidFill>
                <a:latin typeface="Arial" panose="020B0604020202020204"/>
                <a:hlinkClick r:id="rId10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linkedin.com/company/</a:t>
            </a:r>
            <a:r>
              <a:rPr lang="en-US" sz="2000" dirty="0" err="1">
                <a:solidFill>
                  <a:schemeClr val="accent1"/>
                </a:solidFill>
                <a:latin typeface="Arial" panose="020B0604020202020204"/>
                <a:hlinkClick r:id="rId10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basf-forwardam</a:t>
            </a:r>
            <a:endParaRPr lang="en-US" sz="2000" dirty="0">
              <a:solidFill>
                <a:schemeClr val="accent1"/>
              </a:solidFill>
              <a:latin typeface="Arial" panose="020B0604020202020204"/>
            </a:endParaRPr>
          </a:p>
          <a:p>
            <a:pPr lvl="0">
              <a:buClr>
                <a:srgbClr val="FFFFFF"/>
              </a:buClr>
              <a:buSzPct val="150000"/>
              <a:defRPr/>
            </a:pPr>
            <a:endParaRPr lang="en-US" sz="2200" dirty="0">
              <a:solidFill>
                <a:schemeClr val="accent1"/>
              </a:solidFill>
              <a:latin typeface="Arial" panose="020B0604020202020204"/>
            </a:endParaRPr>
          </a:p>
          <a:p>
            <a:pPr lvl="0">
              <a:buClr>
                <a:srgbClr val="FFFFFF"/>
              </a:buClr>
              <a:buSzPct val="150000"/>
              <a:defRPr/>
            </a:pPr>
            <a:endParaRPr lang="en-US" sz="2200" dirty="0">
              <a:solidFill>
                <a:schemeClr val="accent1"/>
              </a:solidFill>
              <a:latin typeface="Arial" panose="020B0604020202020204"/>
            </a:endParaRPr>
          </a:p>
          <a:p>
            <a:pPr marL="342866" indent="-342866">
              <a:buClr>
                <a:srgbClr val="FFFFFF"/>
              </a:buClr>
              <a:buSzPct val="150000"/>
              <a:buFont typeface="Wingdings" panose="05000000000000000000" pitchFamily="2" charset="2"/>
              <a:buChar char="§"/>
              <a:defRPr/>
            </a:pPr>
            <a:endParaRPr lang="es-ES" sz="2200" dirty="0">
              <a:solidFill>
                <a:schemeClr val="accent1"/>
              </a:solidFill>
              <a:latin typeface="Arial" panose="020B0604020202020204"/>
            </a:endParaRPr>
          </a:p>
        </p:txBody>
      </p:sp>
      <p:pic>
        <p:nvPicPr>
          <p:cNvPr id="28" name="Grafik 27" descr="Chat mit einfarbiger Füllung">
            <a:extLst>
              <a:ext uri="{FF2B5EF4-FFF2-40B4-BE49-F238E27FC236}">
                <a16:creationId xmlns:a16="http://schemas.microsoft.com/office/drawing/2014/main" id="{4A506FD9-EC57-4B4F-AAFA-1793BD80C08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127751" y="1544797"/>
            <a:ext cx="1822338" cy="1822338"/>
          </a:xfrm>
          <a:prstGeom prst="rect">
            <a:avLst/>
          </a:prstGeom>
        </p:spPr>
      </p:pic>
      <p:pic>
        <p:nvPicPr>
          <p:cNvPr id="29" name="Grafik 28" descr="E-Mail Silhouette">
            <a:extLst>
              <a:ext uri="{FF2B5EF4-FFF2-40B4-BE49-F238E27FC236}">
                <a16:creationId xmlns:a16="http://schemas.microsoft.com/office/drawing/2014/main" id="{E1803946-24BB-4B18-B642-A793385DC05F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741895" y="3895495"/>
            <a:ext cx="457200" cy="457200"/>
          </a:xfrm>
          <a:prstGeom prst="rect">
            <a:avLst/>
          </a:prstGeom>
        </p:spPr>
      </p:pic>
      <p:pic>
        <p:nvPicPr>
          <p:cNvPr id="30" name="Grafik 29" descr="Internet Silhouette">
            <a:extLst>
              <a:ext uri="{FF2B5EF4-FFF2-40B4-BE49-F238E27FC236}">
                <a16:creationId xmlns:a16="http://schemas.microsoft.com/office/drawing/2014/main" id="{EDEE9389-48E8-4DB5-9E29-95C20A316D7F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5667367" y="3258127"/>
            <a:ext cx="622820" cy="622820"/>
          </a:xfrm>
          <a:prstGeom prst="rect">
            <a:avLst/>
          </a:prstGeom>
        </p:spPr>
      </p:pic>
      <p:pic>
        <p:nvPicPr>
          <p:cNvPr id="31" name="Grafik 30" descr="Receiver Silhouette">
            <a:extLst>
              <a:ext uri="{FF2B5EF4-FFF2-40B4-BE49-F238E27FC236}">
                <a16:creationId xmlns:a16="http://schemas.microsoft.com/office/drawing/2014/main" id="{EBDF3B22-1291-46C2-941D-D214701156FB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5799588" y="4402426"/>
            <a:ext cx="410433" cy="410433"/>
          </a:xfrm>
          <a:prstGeom prst="rect">
            <a:avLst/>
          </a:prstGeom>
        </p:spPr>
      </p:pic>
      <p:pic>
        <p:nvPicPr>
          <p:cNvPr id="32" name="Grafik 31">
            <a:extLst>
              <a:ext uri="{FF2B5EF4-FFF2-40B4-BE49-F238E27FC236}">
                <a16:creationId xmlns:a16="http://schemas.microsoft.com/office/drawing/2014/main" id="{59410D7B-9A3D-4732-BD53-28AAA31F0FB0}"/>
              </a:ext>
            </a:extLst>
          </p:cNvPr>
          <p:cNvPicPr>
            <a:picLocks noChangeAspect="1"/>
          </p:cNvPicPr>
          <p:nvPr/>
        </p:nvPicPr>
        <p:blipFill>
          <a:blip r:embed="rId19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7548" y="4952966"/>
            <a:ext cx="482639" cy="4104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716779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92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9" name="Objekt 8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2" y="1592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160096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47B32CA0-1D7E-4FA9-AA97-CE91B8F8C32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3680823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5" imgW="592" imgH="595" progId="TCLayout.ActiveDocument.1">
                  <p:embed/>
                </p:oleObj>
              </mc:Choice>
              <mc:Fallback>
                <p:oleObj name="think-cell Folie" r:id="rId5" imgW="592" imgH="595" progId="TCLayout.ActiveDocument.1">
                  <p:embed/>
                  <p:pic>
                    <p:nvPicPr>
                      <p:cNvPr id="4" name="Objekt 3" hidden="1">
                        <a:extLst>
                          <a:ext uri="{FF2B5EF4-FFF2-40B4-BE49-F238E27FC236}">
                            <a16:creationId xmlns:a16="http://schemas.microsoft.com/office/drawing/2014/main" id="{47B32CA0-1D7E-4FA9-AA97-CE91B8F8C3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2">
            <a:extLst>
              <a:ext uri="{FF2B5EF4-FFF2-40B4-BE49-F238E27FC236}">
                <a16:creationId xmlns:a16="http://schemas.microsoft.com/office/drawing/2014/main" id="{B2D13AA7-BE4D-41B8-A1D8-31D28D51CB94}"/>
              </a:ext>
            </a:extLst>
          </p:cNvPr>
          <p:cNvSpPr/>
          <p:nvPr/>
        </p:nvSpPr>
        <p:spPr>
          <a:xfrm>
            <a:off x="231364" y="1544797"/>
            <a:ext cx="11727680" cy="4395788"/>
          </a:xfrm>
          <a:prstGeom prst="rect">
            <a:avLst/>
          </a:prstGeom>
          <a:solidFill>
            <a:schemeClr val="accent6">
              <a:lumMod val="20000"/>
              <a:lumOff val="80000"/>
              <a:alpha val="43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0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A7A4F629-1CE2-4A3B-A191-DACF1928C620}"/>
              </a:ext>
            </a:extLst>
          </p:cNvPr>
          <p:cNvSpPr txBox="1">
            <a:spLocks/>
          </p:cNvSpPr>
          <p:nvPr/>
        </p:nvSpPr>
        <p:spPr>
          <a:xfrm>
            <a:off x="-2" y="0"/>
            <a:ext cx="12190413" cy="1392807"/>
          </a:xfrm>
          <a:prstGeom prst="rect">
            <a:avLst/>
          </a:prstGeom>
          <a:solidFill>
            <a:srgbClr val="21A0D2">
              <a:alpha val="40000"/>
            </a:srgbClr>
          </a:solidFill>
          <a:ln>
            <a:noFill/>
          </a:ln>
        </p:spPr>
        <p:txBody>
          <a:bodyPr vert="horz" wrap="none" lIns="0" tIns="91440" rIns="0" bIns="0" rtlCol="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rgbClr val="21A0D2"/>
              </a:buClr>
              <a:buSzTx/>
              <a:buFont typeface="Wingdings" panose="05000000000000000000" pitchFamily="2" charset="2"/>
              <a:buNone/>
              <a:tabLst/>
              <a:defRPr sz="2999" b="1" i="0" kern="1200" baseline="0">
                <a:solidFill>
                  <a:schemeClr val="bg1"/>
                </a:solidFill>
                <a:latin typeface="Raleway" charset="0"/>
                <a:ea typeface="Raleway" charset="0"/>
                <a:cs typeface="Raleway" charset="0"/>
              </a:defRPr>
            </a:lvl1pPr>
            <a:lvl2pPr marL="717550" marR="0" indent="-360363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21A0D2"/>
              </a:buClr>
              <a:buSzTx/>
              <a:buFont typeface="Wingdings 3" panose="05040102010807070707" pitchFamily="18" charset="2"/>
              <a:buChar char=""/>
              <a:tabLst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077913" marR="0" indent="-360363" algn="l" defTabSz="914400" rtl="0" eaLnBrk="1" fontAlgn="auto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rgbClr val="21A0D2"/>
              </a:buClr>
              <a:buSzTx/>
              <a:buFont typeface="Arial" panose="020B0604020202020204" pitchFamily="34" charset="0"/>
              <a:buChar char="●"/>
              <a:tabLst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436688" marR="0" indent="-35877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1A0D2"/>
              </a:buClr>
              <a:buSzTx/>
              <a:buFont typeface="Arial" panose="020B0604020202020204" pitchFamily="34" charset="0"/>
              <a:buChar char="−"/>
              <a:tabLst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623438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–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080592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537746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2994900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452055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s-ES" sz="2699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spcBef>
                <a:spcPts val="0"/>
              </a:spcBef>
            </a:pPr>
            <a:r>
              <a:rPr lang="es-ES" sz="2699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spcBef>
                <a:spcPts val="0"/>
              </a:spcBef>
            </a:pP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spcBef>
                <a:spcPts val="0"/>
              </a:spcBef>
            </a:pP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spcBef>
                <a:spcPts val="0"/>
              </a:spcBef>
            </a:pP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spcBef>
                <a:spcPts val="0"/>
              </a:spcBef>
            </a:pP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" name="Rechteck 1" hidden="1">
            <a:extLst>
              <a:ext uri="{FF2B5EF4-FFF2-40B4-BE49-F238E27FC236}">
                <a16:creationId xmlns:a16="http://schemas.microsoft.com/office/drawing/2014/main" id="{5BEDCAD5-D502-4809-808B-CDDB3FAEE78E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>
              <a:defRPr/>
            </a:pPr>
            <a:endParaRPr kumimoji="0" lang="en-US" sz="2000" u="none" strike="noStrike" kern="1200" cap="none" spc="0" normalizeH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38" name="Gruppieren 37">
            <a:extLst>
              <a:ext uri="{FF2B5EF4-FFF2-40B4-BE49-F238E27FC236}">
                <a16:creationId xmlns:a16="http://schemas.microsoft.com/office/drawing/2014/main" id="{4D21C8D3-8BDA-4F3B-BC2B-F57899564390}"/>
              </a:ext>
            </a:extLst>
          </p:cNvPr>
          <p:cNvGrpSpPr/>
          <p:nvPr/>
        </p:nvGrpSpPr>
        <p:grpSpPr>
          <a:xfrm>
            <a:off x="9597612" y="6092575"/>
            <a:ext cx="2592803" cy="540000"/>
            <a:chOff x="9597610" y="6092575"/>
            <a:chExt cx="2592803" cy="540000"/>
          </a:xfrm>
        </p:grpSpPr>
        <p:sp>
          <p:nvSpPr>
            <p:cNvPr id="39" name="Rechteck 38">
              <a:extLst>
                <a:ext uri="{FF2B5EF4-FFF2-40B4-BE49-F238E27FC236}">
                  <a16:creationId xmlns:a16="http://schemas.microsoft.com/office/drawing/2014/main" id="{AD4988F7-7AA2-4FC3-B8C3-52D460764A98}"/>
                </a:ext>
              </a:extLst>
            </p:cNvPr>
            <p:cNvSpPr/>
            <p:nvPr userDrawn="1"/>
          </p:nvSpPr>
          <p:spPr>
            <a:xfrm>
              <a:off x="9597610" y="6092575"/>
              <a:ext cx="2592803" cy="540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pic>
          <p:nvPicPr>
            <p:cNvPr id="40" name="Grafik 39">
              <a:extLst>
                <a:ext uri="{FF2B5EF4-FFF2-40B4-BE49-F238E27FC236}">
                  <a16:creationId xmlns:a16="http://schemas.microsoft.com/office/drawing/2014/main" id="{191C3060-4858-4427-8CBD-0B8D19EACE7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97610" y="6092575"/>
              <a:ext cx="2157620" cy="540000"/>
            </a:xfrm>
            <a:prstGeom prst="rect">
              <a:avLst/>
            </a:prstGeom>
          </p:spPr>
        </p:pic>
      </p:grp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1374CA95-14F1-4DDE-AA83-71CBA3DBB921}"/>
              </a:ext>
            </a:extLst>
          </p:cNvPr>
          <p:cNvSpPr txBox="1">
            <a:spLocks/>
          </p:cNvSpPr>
          <p:nvPr/>
        </p:nvSpPr>
        <p:spPr>
          <a:xfrm>
            <a:off x="374911" y="421648"/>
            <a:ext cx="4661319" cy="971159"/>
          </a:xfrm>
          <a:prstGeom prst="rect">
            <a:avLst/>
          </a:prstGeom>
          <a:noFill/>
        </p:spPr>
        <p:txBody>
          <a:bodyPr vert="horz" wrap="none" lIns="0" tIns="91440" rIns="0" bIns="0" rtlCol="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rgbClr val="21A0D2"/>
              </a:buClr>
              <a:buSzTx/>
              <a:buFont typeface="Wingdings" panose="05000000000000000000" pitchFamily="2" charset="2"/>
              <a:buNone/>
              <a:tabLst/>
              <a:defRPr sz="2999" b="1" i="0" kern="1200" baseline="0">
                <a:solidFill>
                  <a:schemeClr val="bg1"/>
                </a:solidFill>
                <a:latin typeface="Raleway" charset="0"/>
                <a:ea typeface="Raleway" charset="0"/>
                <a:cs typeface="Raleway" charset="0"/>
              </a:defRPr>
            </a:lvl1pPr>
            <a:lvl2pPr marL="717550" marR="0" indent="-360363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21A0D2"/>
              </a:buClr>
              <a:buSzTx/>
              <a:buFont typeface="Wingdings 3" panose="05040102010807070707" pitchFamily="18" charset="2"/>
              <a:buChar char=""/>
              <a:tabLst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077913" marR="0" indent="-360363" algn="l" defTabSz="914400" rtl="0" eaLnBrk="1" fontAlgn="auto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rgbClr val="21A0D2"/>
              </a:buClr>
              <a:buSzTx/>
              <a:buFont typeface="Arial" panose="020B0604020202020204" pitchFamily="34" charset="0"/>
              <a:buChar char="●"/>
              <a:tabLst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436688" marR="0" indent="-35877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1A0D2"/>
              </a:buClr>
              <a:buSzTx/>
              <a:buFont typeface="Arial" panose="020B0604020202020204" pitchFamily="34" charset="0"/>
              <a:buChar char="−"/>
              <a:tabLst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623438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–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080592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537746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2994900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452055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2699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Ultracur3D</a:t>
            </a:r>
            <a:r>
              <a:rPr lang="en-US" sz="2699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®</a:t>
            </a:r>
            <a:r>
              <a:rPr lang="en-US" sz="2699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Photopolymer Solutions – Our product lines</a:t>
            </a:r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E280F5DF-5F1A-4C5D-9D1D-3278AEF29D37}"/>
              </a:ext>
            </a:extLst>
          </p:cNvPr>
          <p:cNvGrpSpPr/>
          <p:nvPr/>
        </p:nvGrpSpPr>
        <p:grpSpPr>
          <a:xfrm>
            <a:off x="844633" y="1710915"/>
            <a:ext cx="10501142" cy="4063552"/>
            <a:chOff x="562215" y="1685184"/>
            <a:chExt cx="10501142" cy="4063552"/>
          </a:xfrm>
        </p:grpSpPr>
        <p:grpSp>
          <p:nvGrpSpPr>
            <p:cNvPr id="7" name="Gruppieren 6">
              <a:extLst>
                <a:ext uri="{FF2B5EF4-FFF2-40B4-BE49-F238E27FC236}">
                  <a16:creationId xmlns:a16="http://schemas.microsoft.com/office/drawing/2014/main" id="{C9BA4BA7-6C21-43A4-8A75-525CE100E189}"/>
                </a:ext>
              </a:extLst>
            </p:cNvPr>
            <p:cNvGrpSpPr/>
            <p:nvPr/>
          </p:nvGrpSpPr>
          <p:grpSpPr>
            <a:xfrm>
              <a:off x="562215" y="1689985"/>
              <a:ext cx="2366878" cy="1960533"/>
              <a:chOff x="435182" y="1650831"/>
              <a:chExt cx="2647466" cy="2192950"/>
            </a:xfrm>
          </p:grpSpPr>
          <p:pic>
            <p:nvPicPr>
              <p:cNvPr id="17" name="Grafik 16" descr="Ein Bild, das drinnen, Flasche enthält.&#10;&#10;Automatisch generierte Beschreibung">
                <a:extLst>
                  <a:ext uri="{FF2B5EF4-FFF2-40B4-BE49-F238E27FC236}">
                    <a16:creationId xmlns:a16="http://schemas.microsoft.com/office/drawing/2014/main" id="{34A289C7-68EE-4EBD-80AB-3DF1C1169A2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22050" t="1821" r="14995" b="2826"/>
              <a:stretch/>
            </p:blipFill>
            <p:spPr>
              <a:xfrm>
                <a:off x="435184" y="1650831"/>
                <a:ext cx="2647463" cy="219295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18" name="Прямоугольник 17">
                <a:extLst>
                  <a:ext uri="{FF2B5EF4-FFF2-40B4-BE49-F238E27FC236}">
                    <a16:creationId xmlns:a16="http://schemas.microsoft.com/office/drawing/2014/main" id="{D0516C8C-1BEE-4D39-B49C-13E0D38FFB48}"/>
                  </a:ext>
                </a:extLst>
              </p:cNvPr>
              <p:cNvSpPr/>
              <p:nvPr/>
            </p:nvSpPr>
            <p:spPr>
              <a:xfrm>
                <a:off x="435182" y="2402908"/>
                <a:ext cx="2647466" cy="602772"/>
              </a:xfrm>
              <a:prstGeom prst="rect">
                <a:avLst/>
              </a:prstGeom>
              <a:solidFill>
                <a:srgbClr val="C1CCD9">
                  <a:alpha val="7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algn="ctr" defTabSz="609478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2200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rial" panose="020B0604020202020204" pitchFamily="34" charset="0"/>
                  </a:rPr>
                  <a:t>Flexible</a:t>
                </a:r>
              </a:p>
            </p:txBody>
          </p:sp>
        </p:grpSp>
        <p:grpSp>
          <p:nvGrpSpPr>
            <p:cNvPr id="6" name="Gruppieren 5">
              <a:extLst>
                <a:ext uri="{FF2B5EF4-FFF2-40B4-BE49-F238E27FC236}">
                  <a16:creationId xmlns:a16="http://schemas.microsoft.com/office/drawing/2014/main" id="{567AC8DE-7AD2-431A-93F2-3D16554F342D}"/>
                </a:ext>
              </a:extLst>
            </p:cNvPr>
            <p:cNvGrpSpPr/>
            <p:nvPr/>
          </p:nvGrpSpPr>
          <p:grpSpPr>
            <a:xfrm>
              <a:off x="3264647" y="1687542"/>
              <a:ext cx="2382860" cy="1962977"/>
              <a:chOff x="3273224" y="1648097"/>
              <a:chExt cx="2665343" cy="2195684"/>
            </a:xfrm>
          </p:grpSpPr>
          <p:pic>
            <p:nvPicPr>
              <p:cNvPr id="19" name="Grafik 18" descr="Ein Bild, das drinnen, Küchengerät enthält.&#10;&#10;Automatisch generierte Beschreibung">
                <a:extLst>
                  <a:ext uri="{FF2B5EF4-FFF2-40B4-BE49-F238E27FC236}">
                    <a16:creationId xmlns:a16="http://schemas.microsoft.com/office/drawing/2014/main" id="{10B0A028-F6ED-422F-B2C7-0AF940DEF8A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21365" t="93" r="19297" b="10232"/>
              <a:stretch/>
            </p:blipFill>
            <p:spPr>
              <a:xfrm>
                <a:off x="3278484" y="1648097"/>
                <a:ext cx="2656735" cy="2195684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20" name="Прямоугольник 17">
                <a:extLst>
                  <a:ext uri="{FF2B5EF4-FFF2-40B4-BE49-F238E27FC236}">
                    <a16:creationId xmlns:a16="http://schemas.microsoft.com/office/drawing/2014/main" id="{B815D372-C674-4677-9BBE-9434C71C7050}"/>
                  </a:ext>
                </a:extLst>
              </p:cNvPr>
              <p:cNvSpPr/>
              <p:nvPr/>
            </p:nvSpPr>
            <p:spPr>
              <a:xfrm>
                <a:off x="3273224" y="2396274"/>
                <a:ext cx="2665343" cy="606615"/>
              </a:xfrm>
              <a:prstGeom prst="rect">
                <a:avLst/>
              </a:prstGeom>
              <a:solidFill>
                <a:srgbClr val="21A0D2">
                  <a:alpha val="7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algn="ctr" defTabSz="609478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2200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Merriweather Bold" panose="02060503050406030704" pitchFamily="18" charset="-52"/>
                    <a:cs typeface="Arial" panose="020B0604020202020204" pitchFamily="34" charset="0"/>
                  </a:rPr>
                  <a:t>Tough</a:t>
                </a:r>
                <a:endParaRPr lang="en-US" sz="2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Merriweather Bold" panose="02060503050406030704" pitchFamily="18" charset="-52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" name="Gruppieren 4">
              <a:extLst>
                <a:ext uri="{FF2B5EF4-FFF2-40B4-BE49-F238E27FC236}">
                  <a16:creationId xmlns:a16="http://schemas.microsoft.com/office/drawing/2014/main" id="{9DA3C2E6-54E8-4923-8618-7C4D6F708BA8}"/>
                </a:ext>
              </a:extLst>
            </p:cNvPr>
            <p:cNvGrpSpPr/>
            <p:nvPr/>
          </p:nvGrpSpPr>
          <p:grpSpPr>
            <a:xfrm>
              <a:off x="5983061" y="1692078"/>
              <a:ext cx="2375636" cy="1962978"/>
              <a:chOff x="6127964" y="1648097"/>
              <a:chExt cx="2657262" cy="2195684"/>
            </a:xfrm>
          </p:grpSpPr>
          <p:pic>
            <p:nvPicPr>
              <p:cNvPr id="21" name="Grafik 20" descr="Ein Bild, das drinnen, Flasche enthält.&#10;&#10;Automatisch generierte Beschreibung">
                <a:extLst>
                  <a:ext uri="{FF2B5EF4-FFF2-40B4-BE49-F238E27FC236}">
                    <a16:creationId xmlns:a16="http://schemas.microsoft.com/office/drawing/2014/main" id="{BDABB671-8A1F-4404-937B-9326060F17F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19919" t="391" r="15844" b="2439"/>
              <a:stretch/>
            </p:blipFill>
            <p:spPr>
              <a:xfrm>
                <a:off x="6131056" y="1648097"/>
                <a:ext cx="2654170" cy="2195684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22" name="Прямоугольник 17">
                <a:extLst>
                  <a:ext uri="{FF2B5EF4-FFF2-40B4-BE49-F238E27FC236}">
                    <a16:creationId xmlns:a16="http://schemas.microsoft.com/office/drawing/2014/main" id="{A6A5433B-EAE1-4ABD-8223-310367B70C33}"/>
                  </a:ext>
                </a:extLst>
              </p:cNvPr>
              <p:cNvSpPr/>
              <p:nvPr/>
            </p:nvSpPr>
            <p:spPr>
              <a:xfrm>
                <a:off x="6127964" y="2397056"/>
                <a:ext cx="2657064" cy="606162"/>
              </a:xfrm>
              <a:prstGeom prst="rect">
                <a:avLst/>
              </a:prstGeom>
              <a:solidFill>
                <a:srgbClr val="C1CCD9">
                  <a:alpha val="7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algn="ctr" defTabSz="609478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2200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Merriweather Bold" panose="02060503050406030704" pitchFamily="18" charset="-52"/>
                    <a:cs typeface="Arial" panose="020B0604020202020204" pitchFamily="34" charset="0"/>
                  </a:rPr>
                  <a:t>Rigid</a:t>
                </a:r>
                <a:endParaRPr lang="ru-RU" sz="14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Merriweather Bold" panose="02060503050406030704" pitchFamily="18" charset="-52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" name="Gruppieren 2">
              <a:extLst>
                <a:ext uri="{FF2B5EF4-FFF2-40B4-BE49-F238E27FC236}">
                  <a16:creationId xmlns:a16="http://schemas.microsoft.com/office/drawing/2014/main" id="{F0C66F00-CB61-49C0-BC0E-018DB8D28E6E}"/>
                </a:ext>
              </a:extLst>
            </p:cNvPr>
            <p:cNvGrpSpPr/>
            <p:nvPr/>
          </p:nvGrpSpPr>
          <p:grpSpPr>
            <a:xfrm>
              <a:off x="8701247" y="1685184"/>
              <a:ext cx="2362110" cy="1962977"/>
              <a:chOff x="8981056" y="1648097"/>
              <a:chExt cx="2642133" cy="2195684"/>
            </a:xfrm>
          </p:grpSpPr>
          <p:pic>
            <p:nvPicPr>
              <p:cNvPr id="25" name="Grafik 24" descr="Ein Bild, das drinnen enthält.&#10;&#10;Automatisch generierte Beschreibung">
                <a:extLst>
                  <a:ext uri="{FF2B5EF4-FFF2-40B4-BE49-F238E27FC236}">
                    <a16:creationId xmlns:a16="http://schemas.microsoft.com/office/drawing/2014/main" id="{55BD42C0-A873-4797-B0ED-B105D2E333A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1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20420" r="17885" b="6251"/>
              <a:stretch/>
            </p:blipFill>
            <p:spPr>
              <a:xfrm>
                <a:off x="8981062" y="1648097"/>
                <a:ext cx="2642127" cy="2195684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26" name="Прямоугольник 17">
                <a:extLst>
                  <a:ext uri="{FF2B5EF4-FFF2-40B4-BE49-F238E27FC236}">
                    <a16:creationId xmlns:a16="http://schemas.microsoft.com/office/drawing/2014/main" id="{DFF67F69-AF9C-4A93-AAE9-C69403DBDDB2}"/>
                  </a:ext>
                </a:extLst>
              </p:cNvPr>
              <p:cNvSpPr/>
              <p:nvPr/>
            </p:nvSpPr>
            <p:spPr>
              <a:xfrm>
                <a:off x="8981056" y="2402908"/>
                <a:ext cx="2642127" cy="602772"/>
              </a:xfrm>
              <a:prstGeom prst="rect">
                <a:avLst/>
              </a:prstGeom>
              <a:solidFill>
                <a:srgbClr val="C1CCD9">
                  <a:alpha val="7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algn="ctr" defTabSz="609478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2200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Merriweather Bold" panose="02060503050406030704" pitchFamily="18" charset="-52"/>
                    <a:cs typeface="Arial" panose="020B0604020202020204" pitchFamily="34" charset="0"/>
                  </a:rPr>
                  <a:t>Dental</a:t>
                </a:r>
                <a:endParaRPr lang="ru-RU" sz="14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Merriweather Bold" panose="02060503050406030704" pitchFamily="18" charset="-52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9" name="Gruppieren 8">
              <a:extLst>
                <a:ext uri="{FF2B5EF4-FFF2-40B4-BE49-F238E27FC236}">
                  <a16:creationId xmlns:a16="http://schemas.microsoft.com/office/drawing/2014/main" id="{BED9C599-8E9A-4FD5-A8B5-4A1E00EB9B61}"/>
                </a:ext>
              </a:extLst>
            </p:cNvPr>
            <p:cNvGrpSpPr/>
            <p:nvPr/>
          </p:nvGrpSpPr>
          <p:grpSpPr>
            <a:xfrm>
              <a:off x="3264647" y="3793264"/>
              <a:ext cx="2382862" cy="1950410"/>
              <a:chOff x="3273220" y="3995589"/>
              <a:chExt cx="2665345" cy="2181627"/>
            </a:xfrm>
          </p:grpSpPr>
          <p:pic>
            <p:nvPicPr>
              <p:cNvPr id="27" name="Grafik 26" descr="Ein Bild, das drinnen, Flasche enthält.&#10;&#10;Automatisch generierte Beschreibung">
                <a:extLst>
                  <a:ext uri="{FF2B5EF4-FFF2-40B4-BE49-F238E27FC236}">
                    <a16:creationId xmlns:a16="http://schemas.microsoft.com/office/drawing/2014/main" id="{A9F76E75-DB8C-4C21-92BE-A9894DE3FA9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308" r="18171" b="437"/>
              <a:stretch/>
            </p:blipFill>
            <p:spPr>
              <a:xfrm>
                <a:off x="3273222" y="3995589"/>
                <a:ext cx="2665343" cy="218162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28" name="Прямоугольник 17">
                <a:extLst>
                  <a:ext uri="{FF2B5EF4-FFF2-40B4-BE49-F238E27FC236}">
                    <a16:creationId xmlns:a16="http://schemas.microsoft.com/office/drawing/2014/main" id="{DAA74970-A698-458A-877A-FD8535A9DF8E}"/>
                  </a:ext>
                </a:extLst>
              </p:cNvPr>
              <p:cNvSpPr/>
              <p:nvPr/>
            </p:nvSpPr>
            <p:spPr>
              <a:xfrm>
                <a:off x="3273220" y="4745376"/>
                <a:ext cx="2665343" cy="609049"/>
              </a:xfrm>
              <a:prstGeom prst="rect">
                <a:avLst/>
              </a:prstGeom>
              <a:solidFill>
                <a:srgbClr val="C1CCD9">
                  <a:alpha val="7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algn="ctr" defTabSz="609478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2200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rial" panose="020B0604020202020204" pitchFamily="34" charset="0"/>
                  </a:rPr>
                  <a:t>Supplementary</a:t>
                </a:r>
              </a:p>
            </p:txBody>
          </p:sp>
        </p:grpSp>
        <p:grpSp>
          <p:nvGrpSpPr>
            <p:cNvPr id="8" name="Gruppieren 7">
              <a:extLst>
                <a:ext uri="{FF2B5EF4-FFF2-40B4-BE49-F238E27FC236}">
                  <a16:creationId xmlns:a16="http://schemas.microsoft.com/office/drawing/2014/main" id="{86DD11FC-C34A-4925-AD22-5F9BD760B4ED}"/>
                </a:ext>
              </a:extLst>
            </p:cNvPr>
            <p:cNvGrpSpPr/>
            <p:nvPr/>
          </p:nvGrpSpPr>
          <p:grpSpPr>
            <a:xfrm>
              <a:off x="562215" y="3788202"/>
              <a:ext cx="2364527" cy="1960534"/>
              <a:chOff x="435181" y="3987455"/>
              <a:chExt cx="2644836" cy="2192951"/>
            </a:xfrm>
          </p:grpSpPr>
          <p:pic>
            <p:nvPicPr>
              <p:cNvPr id="30" name="Grafik 29" descr="Ein Bild, das drinnen enthält.&#10;&#10;Automatisch generierte Beschreibung">
                <a:extLst>
                  <a:ext uri="{FF2B5EF4-FFF2-40B4-BE49-F238E27FC236}">
                    <a16:creationId xmlns:a16="http://schemas.microsoft.com/office/drawing/2014/main" id="{3DA8FCA6-6113-4EDC-AD74-C034F7575DD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22715" r="18494" b="10864"/>
              <a:stretch/>
            </p:blipFill>
            <p:spPr>
              <a:xfrm>
                <a:off x="435182" y="3987455"/>
                <a:ext cx="2644835" cy="2192951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31" name="Прямоугольник 17">
                <a:extLst>
                  <a:ext uri="{FF2B5EF4-FFF2-40B4-BE49-F238E27FC236}">
                    <a16:creationId xmlns:a16="http://schemas.microsoft.com/office/drawing/2014/main" id="{DD3B8598-D999-41C7-8134-AC81EE98A2B7}"/>
                  </a:ext>
                </a:extLst>
              </p:cNvPr>
              <p:cNvSpPr/>
              <p:nvPr/>
            </p:nvSpPr>
            <p:spPr>
              <a:xfrm>
                <a:off x="435181" y="4745376"/>
                <a:ext cx="2644835" cy="602772"/>
              </a:xfrm>
              <a:prstGeom prst="rect">
                <a:avLst/>
              </a:prstGeom>
              <a:solidFill>
                <a:srgbClr val="C1CCD9">
                  <a:alpha val="7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algn="ctr" defTabSz="609478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2200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Merriweather Bold" panose="02060503050406030704" pitchFamily="18" charset="-52"/>
                    <a:cs typeface="Arial" panose="020B0604020202020204" pitchFamily="34" charset="0"/>
                  </a:rPr>
                  <a:t>Daylight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999122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47B32CA0-1D7E-4FA9-AA97-CE91B8F8C32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5" imgW="592" imgH="595" progId="TCLayout.ActiveDocument.1">
                  <p:embed/>
                </p:oleObj>
              </mc:Choice>
              <mc:Fallback>
                <p:oleObj name="think-cell Folie" r:id="rId5" imgW="592" imgH="595" progId="TCLayout.ActiveDocument.1">
                  <p:embed/>
                  <p:pic>
                    <p:nvPicPr>
                      <p:cNvPr id="4" name="Objekt 3" hidden="1">
                        <a:extLst>
                          <a:ext uri="{FF2B5EF4-FFF2-40B4-BE49-F238E27FC236}">
                            <a16:creationId xmlns:a16="http://schemas.microsoft.com/office/drawing/2014/main" id="{47B32CA0-1D7E-4FA9-AA97-CE91B8F8C3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2">
            <a:extLst>
              <a:ext uri="{FF2B5EF4-FFF2-40B4-BE49-F238E27FC236}">
                <a16:creationId xmlns:a16="http://schemas.microsoft.com/office/drawing/2014/main" id="{B2D13AA7-BE4D-41B8-A1D8-31D28D51CB94}"/>
              </a:ext>
            </a:extLst>
          </p:cNvPr>
          <p:cNvSpPr/>
          <p:nvPr/>
        </p:nvSpPr>
        <p:spPr>
          <a:xfrm>
            <a:off x="231366" y="1544797"/>
            <a:ext cx="11727680" cy="4395788"/>
          </a:xfrm>
          <a:prstGeom prst="rect">
            <a:avLst/>
          </a:prstGeom>
          <a:solidFill>
            <a:schemeClr val="accent6">
              <a:lumMod val="20000"/>
              <a:lumOff val="80000"/>
              <a:alpha val="43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0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A7A4F629-1CE2-4A3B-A191-DACF1928C620}"/>
              </a:ext>
            </a:extLst>
          </p:cNvPr>
          <p:cNvSpPr txBox="1">
            <a:spLocks/>
          </p:cNvSpPr>
          <p:nvPr/>
        </p:nvSpPr>
        <p:spPr>
          <a:xfrm>
            <a:off x="-2" y="0"/>
            <a:ext cx="12190413" cy="1392807"/>
          </a:xfrm>
          <a:prstGeom prst="rect">
            <a:avLst/>
          </a:prstGeom>
          <a:solidFill>
            <a:srgbClr val="21A0D2">
              <a:alpha val="40000"/>
            </a:srgbClr>
          </a:solidFill>
          <a:ln>
            <a:noFill/>
          </a:ln>
        </p:spPr>
        <p:txBody>
          <a:bodyPr vert="horz" wrap="none" lIns="0" tIns="91440" rIns="0" bIns="0" rtlCol="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rgbClr val="21A0D2"/>
              </a:buClr>
              <a:buSzTx/>
              <a:buFont typeface="Wingdings" panose="05000000000000000000" pitchFamily="2" charset="2"/>
              <a:buNone/>
              <a:tabLst/>
              <a:defRPr sz="2999" b="1" i="0" kern="1200" baseline="0">
                <a:solidFill>
                  <a:schemeClr val="bg1"/>
                </a:solidFill>
                <a:latin typeface="Raleway" charset="0"/>
                <a:ea typeface="Raleway" charset="0"/>
                <a:cs typeface="Raleway" charset="0"/>
              </a:defRPr>
            </a:lvl1pPr>
            <a:lvl2pPr marL="717550" marR="0" indent="-360363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21A0D2"/>
              </a:buClr>
              <a:buSzTx/>
              <a:buFont typeface="Wingdings 3" panose="05040102010807070707" pitchFamily="18" charset="2"/>
              <a:buChar char=""/>
              <a:tabLst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077913" marR="0" indent="-360363" algn="l" defTabSz="914400" rtl="0" eaLnBrk="1" fontAlgn="auto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rgbClr val="21A0D2"/>
              </a:buClr>
              <a:buSzTx/>
              <a:buFont typeface="Arial" panose="020B0604020202020204" pitchFamily="34" charset="0"/>
              <a:buChar char="●"/>
              <a:tabLst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436688" marR="0" indent="-35877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1A0D2"/>
              </a:buClr>
              <a:buSzTx/>
              <a:buFont typeface="Arial" panose="020B0604020202020204" pitchFamily="34" charset="0"/>
              <a:buChar char="−"/>
              <a:tabLst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623438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–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080592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537746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2994900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452055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s-ES" sz="2699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spcBef>
                <a:spcPts val="0"/>
              </a:spcBef>
            </a:pPr>
            <a:r>
              <a:rPr lang="es-ES" sz="2699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spcBef>
                <a:spcPts val="0"/>
              </a:spcBef>
            </a:pP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spcBef>
                <a:spcPts val="0"/>
              </a:spcBef>
            </a:pP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spcBef>
                <a:spcPts val="0"/>
              </a:spcBef>
            </a:pP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spcBef>
                <a:spcPts val="0"/>
              </a:spcBef>
            </a:pP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" name="Rechteck 1" hidden="1">
            <a:extLst>
              <a:ext uri="{FF2B5EF4-FFF2-40B4-BE49-F238E27FC236}">
                <a16:creationId xmlns:a16="http://schemas.microsoft.com/office/drawing/2014/main" id="{5BEDCAD5-D502-4809-808B-CDDB3FAEE78E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>
              <a:defRPr/>
            </a:pPr>
            <a:endParaRPr kumimoji="0" lang="en-US" sz="2000" u="none" strike="noStrike" kern="1200" cap="none" spc="0" normalizeH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38" name="Gruppieren 37">
            <a:extLst>
              <a:ext uri="{FF2B5EF4-FFF2-40B4-BE49-F238E27FC236}">
                <a16:creationId xmlns:a16="http://schemas.microsoft.com/office/drawing/2014/main" id="{4D21C8D3-8BDA-4F3B-BC2B-F57899564390}"/>
              </a:ext>
            </a:extLst>
          </p:cNvPr>
          <p:cNvGrpSpPr/>
          <p:nvPr/>
        </p:nvGrpSpPr>
        <p:grpSpPr>
          <a:xfrm>
            <a:off x="9597612" y="6092575"/>
            <a:ext cx="2592803" cy="540000"/>
            <a:chOff x="9597610" y="6092575"/>
            <a:chExt cx="2592803" cy="540000"/>
          </a:xfrm>
        </p:grpSpPr>
        <p:sp>
          <p:nvSpPr>
            <p:cNvPr id="39" name="Rechteck 38">
              <a:extLst>
                <a:ext uri="{FF2B5EF4-FFF2-40B4-BE49-F238E27FC236}">
                  <a16:creationId xmlns:a16="http://schemas.microsoft.com/office/drawing/2014/main" id="{AD4988F7-7AA2-4FC3-B8C3-52D460764A98}"/>
                </a:ext>
              </a:extLst>
            </p:cNvPr>
            <p:cNvSpPr/>
            <p:nvPr userDrawn="1"/>
          </p:nvSpPr>
          <p:spPr>
            <a:xfrm>
              <a:off x="9597610" y="6092575"/>
              <a:ext cx="2592803" cy="540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pic>
          <p:nvPicPr>
            <p:cNvPr id="40" name="Grafik 39">
              <a:extLst>
                <a:ext uri="{FF2B5EF4-FFF2-40B4-BE49-F238E27FC236}">
                  <a16:creationId xmlns:a16="http://schemas.microsoft.com/office/drawing/2014/main" id="{191C3060-4858-4427-8CBD-0B8D19EACE7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97610" y="6092575"/>
              <a:ext cx="2157620" cy="540000"/>
            </a:xfrm>
            <a:prstGeom prst="rect">
              <a:avLst/>
            </a:prstGeom>
          </p:spPr>
        </p:pic>
      </p:grp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1374CA95-14F1-4DDE-AA83-71CBA3DBB921}"/>
              </a:ext>
            </a:extLst>
          </p:cNvPr>
          <p:cNvSpPr txBox="1">
            <a:spLocks/>
          </p:cNvSpPr>
          <p:nvPr/>
        </p:nvSpPr>
        <p:spPr>
          <a:xfrm>
            <a:off x="374911" y="421648"/>
            <a:ext cx="4661319" cy="971159"/>
          </a:xfrm>
          <a:prstGeom prst="rect">
            <a:avLst/>
          </a:prstGeom>
          <a:noFill/>
        </p:spPr>
        <p:txBody>
          <a:bodyPr vert="horz" wrap="none" lIns="0" tIns="91440" rIns="0" bIns="0" rtlCol="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rgbClr val="21A0D2"/>
              </a:buClr>
              <a:buSzTx/>
              <a:buFont typeface="Wingdings" panose="05000000000000000000" pitchFamily="2" charset="2"/>
              <a:buNone/>
              <a:tabLst/>
              <a:defRPr sz="2999" b="1" i="0" kern="1200" baseline="0">
                <a:solidFill>
                  <a:schemeClr val="bg1"/>
                </a:solidFill>
                <a:latin typeface="Raleway" charset="0"/>
                <a:ea typeface="Raleway" charset="0"/>
                <a:cs typeface="Raleway" charset="0"/>
              </a:defRPr>
            </a:lvl1pPr>
            <a:lvl2pPr marL="717550" marR="0" indent="-360363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21A0D2"/>
              </a:buClr>
              <a:buSzTx/>
              <a:buFont typeface="Wingdings 3" panose="05040102010807070707" pitchFamily="18" charset="2"/>
              <a:buChar char=""/>
              <a:tabLst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077913" marR="0" indent="-360363" algn="l" defTabSz="914400" rtl="0" eaLnBrk="1" fontAlgn="auto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rgbClr val="21A0D2"/>
              </a:buClr>
              <a:buSzTx/>
              <a:buFont typeface="Arial" panose="020B0604020202020204" pitchFamily="34" charset="0"/>
              <a:buChar char="●"/>
              <a:tabLst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436688" marR="0" indent="-35877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1A0D2"/>
              </a:buClr>
              <a:buSzTx/>
              <a:buFont typeface="Arial" panose="020B0604020202020204" pitchFamily="34" charset="0"/>
              <a:buChar char="−"/>
              <a:tabLst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623438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–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080592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537746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2994900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452055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s-ES" sz="2699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Ultracur3D</a:t>
            </a:r>
            <a:r>
              <a:rPr lang="de-DE" sz="27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®</a:t>
            </a:r>
            <a:r>
              <a:rPr lang="es-ES" sz="2699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ST 1400</a:t>
            </a:r>
          </a:p>
          <a:p>
            <a:pPr>
              <a:spcBef>
                <a:spcPts val="0"/>
              </a:spcBef>
            </a:pPr>
            <a:r>
              <a:rPr lang="en-US" sz="1899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Material Introduction</a:t>
            </a:r>
          </a:p>
          <a:p>
            <a:pPr>
              <a:spcBef>
                <a:spcPts val="0"/>
              </a:spcBef>
            </a:pPr>
            <a:endParaRPr lang="en-US" sz="1999" dirty="0">
              <a:latin typeface="+mj-lt"/>
            </a:endParaRPr>
          </a:p>
        </p:txBody>
      </p:sp>
      <p:sp>
        <p:nvSpPr>
          <p:cNvPr id="13" name="Textfeld 39">
            <a:extLst>
              <a:ext uri="{FF2B5EF4-FFF2-40B4-BE49-F238E27FC236}">
                <a16:creationId xmlns:a16="http://schemas.microsoft.com/office/drawing/2014/main" id="{EA425312-0A06-4DAF-BC39-FBFC54DC77E3}"/>
              </a:ext>
            </a:extLst>
          </p:cNvPr>
          <p:cNvSpPr txBox="1"/>
          <p:nvPr/>
        </p:nvSpPr>
        <p:spPr>
          <a:xfrm>
            <a:off x="2944776" y="2051469"/>
            <a:ext cx="789129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309">
              <a:defRPr/>
            </a:pPr>
            <a:r>
              <a:rPr lang="en-US" sz="1600" b="1" dirty="0">
                <a:solidFill>
                  <a:srgbClr val="21A0D2"/>
                </a:solidFill>
                <a:latin typeface="+mj-lt"/>
              </a:rPr>
              <a:t>Ultracur3D</a:t>
            </a:r>
            <a:r>
              <a:rPr lang="en-US" sz="1600" b="1" baseline="30000" dirty="0">
                <a:solidFill>
                  <a:srgbClr val="21A0D2"/>
                </a:solidFill>
                <a:latin typeface="+mj-lt"/>
              </a:rPr>
              <a:t>®</a:t>
            </a:r>
            <a:r>
              <a:rPr lang="en-US" sz="1600" b="1" dirty="0">
                <a:solidFill>
                  <a:srgbClr val="21A0D2"/>
                </a:solidFill>
                <a:latin typeface="+mj-lt"/>
              </a:rPr>
              <a:t> ST 1400 </a:t>
            </a:r>
            <a:r>
              <a:rPr lang="en-US" sz="1600" dirty="0">
                <a:latin typeface="+mj-lt"/>
              </a:rPr>
              <a:t>by Forward AM</a:t>
            </a:r>
            <a:r>
              <a:rPr lang="en-US" sz="1600" b="1" dirty="0">
                <a:solidFill>
                  <a:srgbClr val="21A0D2"/>
                </a:solidFill>
                <a:latin typeface="+mj-lt"/>
              </a:rPr>
              <a:t> </a:t>
            </a:r>
            <a:r>
              <a:rPr lang="en-US" sz="1600" dirty="0">
                <a:effectLst/>
                <a:latin typeface="+mj-lt"/>
                <a:ea typeface="Calibri" panose="020F0502020204030204" pitchFamily="34" charset="0"/>
              </a:rPr>
              <a:t>is the latest addition to our Tough product line. It is a more ductile material with </a:t>
            </a:r>
            <a:r>
              <a:rPr lang="en-US" sz="1600" b="1" dirty="0">
                <a:solidFill>
                  <a:srgbClr val="21A0D2"/>
                </a:solidFill>
                <a:effectLst/>
                <a:latin typeface="+mj-lt"/>
                <a:ea typeface="Calibri" panose="020F0502020204030204" pitchFamily="34" charset="0"/>
              </a:rPr>
              <a:t>outstanding toughness</a:t>
            </a:r>
            <a:r>
              <a:rPr lang="en-US" sz="1600" dirty="0">
                <a:effectLst/>
                <a:latin typeface="+mj-lt"/>
                <a:ea typeface="Calibri" panose="020F0502020204030204" pitchFamily="34" charset="0"/>
              </a:rPr>
              <a:t> and </a:t>
            </a:r>
            <a:r>
              <a:rPr lang="en-US" sz="1600" b="1" dirty="0">
                <a:solidFill>
                  <a:srgbClr val="21A0D2"/>
                </a:solidFill>
                <a:effectLst/>
                <a:latin typeface="+mj-lt"/>
                <a:ea typeface="Calibri" panose="020F0502020204030204" pitchFamily="34" charset="0"/>
              </a:rPr>
              <a:t>elongation at break</a:t>
            </a:r>
            <a:r>
              <a:rPr lang="en-US" sz="1600" dirty="0">
                <a:effectLst/>
                <a:latin typeface="+mj-lt"/>
                <a:ea typeface="Calibri" panose="020F0502020204030204" pitchFamily="34" charset="0"/>
              </a:rPr>
              <a:t>, making it the perfect material to bridge the gap between our rigid and flexible product lines. Its </a:t>
            </a:r>
            <a:r>
              <a:rPr lang="en-US" sz="1600" b="1" dirty="0">
                <a:solidFill>
                  <a:srgbClr val="21A0D2"/>
                </a:solidFill>
                <a:effectLst/>
                <a:latin typeface="+mj-lt"/>
                <a:ea typeface="Calibri" panose="020F0502020204030204" pitchFamily="34" charset="0"/>
              </a:rPr>
              <a:t>high impact strength</a:t>
            </a:r>
            <a:r>
              <a:rPr lang="en-US" sz="1600" dirty="0">
                <a:effectLst/>
                <a:latin typeface="+mj-lt"/>
                <a:ea typeface="Calibri" panose="020F0502020204030204" pitchFamily="34" charset="0"/>
              </a:rPr>
              <a:t> makes it ideal for applications where </a:t>
            </a:r>
            <a:r>
              <a:rPr lang="en-US" sz="1600" b="1" dirty="0">
                <a:solidFill>
                  <a:srgbClr val="21A0D2"/>
                </a:solidFill>
                <a:effectLst/>
                <a:latin typeface="+mj-lt"/>
                <a:ea typeface="Calibri" panose="020F0502020204030204" pitchFamily="34" charset="0"/>
              </a:rPr>
              <a:t>high durability</a:t>
            </a:r>
            <a:r>
              <a:rPr lang="en-US" sz="1600" dirty="0">
                <a:effectLst/>
                <a:latin typeface="+mj-lt"/>
                <a:ea typeface="Calibri" panose="020F0502020204030204" pitchFamily="34" charset="0"/>
              </a:rPr>
              <a:t> and </a:t>
            </a:r>
            <a:r>
              <a:rPr lang="en-US" sz="1600" b="1" dirty="0">
                <a:solidFill>
                  <a:srgbClr val="21A0D2"/>
                </a:solidFill>
                <a:effectLst/>
                <a:latin typeface="+mj-lt"/>
                <a:ea typeface="Calibri" panose="020F0502020204030204" pitchFamily="34" charset="0"/>
              </a:rPr>
              <a:t>toughness</a:t>
            </a:r>
            <a:r>
              <a:rPr lang="en-US" sz="1600" dirty="0"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1600" dirty="0">
                <a:latin typeface="+mj-lt"/>
                <a:ea typeface="Calibri" panose="020F0502020204030204" pitchFamily="34" charset="0"/>
              </a:rPr>
              <a:t>are</a:t>
            </a:r>
            <a:r>
              <a:rPr lang="en-US" sz="1600" dirty="0">
                <a:effectLst/>
                <a:latin typeface="+mj-lt"/>
                <a:ea typeface="Calibri" panose="020F0502020204030204" pitchFamily="34" charset="0"/>
              </a:rPr>
              <a:t> required. Its unique properties makes it comparable to an unfilled polypropylene. </a:t>
            </a:r>
            <a:endParaRPr lang="en-US" sz="1600" b="1" dirty="0">
              <a:solidFill>
                <a:srgbClr val="21A0D2"/>
              </a:solidFill>
              <a:latin typeface="+mj-lt"/>
            </a:endParaRPr>
          </a:p>
          <a:p>
            <a:pPr algn="just" defTabSz="914309">
              <a:defRPr/>
            </a:pPr>
            <a:endParaRPr lang="en-US" sz="1600" dirty="0">
              <a:latin typeface="+mj-lt"/>
              <a:ea typeface="Calibri" panose="020F0502020204030204" pitchFamily="34" charset="0"/>
            </a:endParaRPr>
          </a:p>
          <a:p>
            <a:pPr algn="just" defTabSz="914309">
              <a:defRPr/>
            </a:pPr>
            <a:r>
              <a:rPr lang="en-US" sz="1600" dirty="0">
                <a:effectLst/>
                <a:latin typeface="+mj-lt"/>
                <a:ea typeface="Calibri" panose="020F0502020204030204" pitchFamily="34" charset="0"/>
              </a:rPr>
              <a:t>Thanks to its high durability combined with its proven biocompatibility target markets could be </a:t>
            </a:r>
            <a:r>
              <a:rPr lang="en-US" sz="1600" b="1" dirty="0">
                <a:solidFill>
                  <a:srgbClr val="21A0D2"/>
                </a:solidFill>
                <a:effectLst/>
                <a:latin typeface="+mj-lt"/>
                <a:ea typeface="Calibri" panose="020F0502020204030204" pitchFamily="34" charset="0"/>
              </a:rPr>
              <a:t>consumer goods</a:t>
            </a:r>
            <a:r>
              <a:rPr lang="en-US" sz="1600" dirty="0">
                <a:effectLst/>
                <a:latin typeface="+mj-lt"/>
                <a:ea typeface="Calibri" panose="020F0502020204030204" pitchFamily="34" charset="0"/>
              </a:rPr>
              <a:t>,</a:t>
            </a:r>
            <a:r>
              <a:rPr lang="en-US" sz="1600" b="1" dirty="0">
                <a:solidFill>
                  <a:srgbClr val="21A0D2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1600" b="1" dirty="0">
                <a:solidFill>
                  <a:srgbClr val="21A0D2"/>
                </a:solidFill>
                <a:latin typeface="+mj-lt"/>
              </a:rPr>
              <a:t>medical </a:t>
            </a:r>
            <a:r>
              <a:rPr lang="en-US" sz="1600" dirty="0">
                <a:latin typeface="+mj-lt"/>
              </a:rPr>
              <a:t>and </a:t>
            </a:r>
            <a:r>
              <a:rPr lang="en-US" sz="1600" b="1" dirty="0">
                <a:solidFill>
                  <a:schemeClr val="accent1"/>
                </a:solidFill>
                <a:latin typeface="+mj-lt"/>
              </a:rPr>
              <a:t>industrial</a:t>
            </a:r>
            <a:r>
              <a:rPr lang="en-US" sz="1600" dirty="0">
                <a:effectLst/>
                <a:latin typeface="+mj-lt"/>
                <a:ea typeface="Calibri" panose="020F0502020204030204" pitchFamily="34" charset="0"/>
              </a:rPr>
              <a:t> with applications like wearables, prosthetics, medical accessories, diagnostic equipment, industrial housings and jigs &amp; fixtures.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21231E7E-E345-4BB3-B171-C70A0EAAB50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3" r="17503"/>
          <a:stretch/>
        </p:blipFill>
        <p:spPr>
          <a:xfrm>
            <a:off x="687750" y="2197308"/>
            <a:ext cx="1505819" cy="1545383"/>
          </a:xfrm>
          <a:prstGeom prst="ellipse">
            <a:avLst/>
          </a:prstGeom>
          <a:solidFill>
            <a:schemeClr val="accent6"/>
          </a:solidFill>
          <a:ln w="63500" cap="rnd"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184387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47B32CA0-1D7E-4FA9-AA97-CE91B8F8C32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5" imgW="592" imgH="595" progId="TCLayout.ActiveDocument.1">
                  <p:embed/>
                </p:oleObj>
              </mc:Choice>
              <mc:Fallback>
                <p:oleObj name="think-cell Folie" r:id="rId5" imgW="592" imgH="595" progId="TCLayout.ActiveDocument.1">
                  <p:embed/>
                  <p:pic>
                    <p:nvPicPr>
                      <p:cNvPr id="4" name="Objekt 3" hidden="1">
                        <a:extLst>
                          <a:ext uri="{FF2B5EF4-FFF2-40B4-BE49-F238E27FC236}">
                            <a16:creationId xmlns:a16="http://schemas.microsoft.com/office/drawing/2014/main" id="{47B32CA0-1D7E-4FA9-AA97-CE91B8F8C3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2">
            <a:extLst>
              <a:ext uri="{FF2B5EF4-FFF2-40B4-BE49-F238E27FC236}">
                <a16:creationId xmlns:a16="http://schemas.microsoft.com/office/drawing/2014/main" id="{B2D13AA7-BE4D-41B8-A1D8-31D28D51CB94}"/>
              </a:ext>
            </a:extLst>
          </p:cNvPr>
          <p:cNvSpPr/>
          <p:nvPr/>
        </p:nvSpPr>
        <p:spPr>
          <a:xfrm>
            <a:off x="231364" y="1544797"/>
            <a:ext cx="11727680" cy="4395788"/>
          </a:xfrm>
          <a:prstGeom prst="rect">
            <a:avLst/>
          </a:prstGeom>
          <a:solidFill>
            <a:schemeClr val="accent6">
              <a:lumMod val="20000"/>
              <a:lumOff val="80000"/>
              <a:alpha val="43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0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A7A4F629-1CE2-4A3B-A191-DACF1928C620}"/>
              </a:ext>
            </a:extLst>
          </p:cNvPr>
          <p:cNvSpPr txBox="1">
            <a:spLocks/>
          </p:cNvSpPr>
          <p:nvPr/>
        </p:nvSpPr>
        <p:spPr>
          <a:xfrm>
            <a:off x="-2" y="0"/>
            <a:ext cx="12190413" cy="1392807"/>
          </a:xfrm>
          <a:prstGeom prst="rect">
            <a:avLst/>
          </a:prstGeom>
          <a:solidFill>
            <a:srgbClr val="21A0D2">
              <a:alpha val="40000"/>
            </a:srgbClr>
          </a:solidFill>
          <a:ln>
            <a:noFill/>
          </a:ln>
        </p:spPr>
        <p:txBody>
          <a:bodyPr vert="horz" wrap="none" lIns="0" tIns="91440" rIns="0" bIns="0" rtlCol="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rgbClr val="21A0D2"/>
              </a:buClr>
              <a:buSzTx/>
              <a:buFont typeface="Wingdings" panose="05000000000000000000" pitchFamily="2" charset="2"/>
              <a:buNone/>
              <a:tabLst/>
              <a:defRPr sz="2999" b="1" i="0" kern="1200" baseline="0">
                <a:solidFill>
                  <a:schemeClr val="bg1"/>
                </a:solidFill>
                <a:latin typeface="Raleway" charset="0"/>
                <a:ea typeface="Raleway" charset="0"/>
                <a:cs typeface="Raleway" charset="0"/>
              </a:defRPr>
            </a:lvl1pPr>
            <a:lvl2pPr marL="717550" marR="0" indent="-360363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21A0D2"/>
              </a:buClr>
              <a:buSzTx/>
              <a:buFont typeface="Wingdings 3" panose="05040102010807070707" pitchFamily="18" charset="2"/>
              <a:buChar char=""/>
              <a:tabLst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077913" marR="0" indent="-360363" algn="l" defTabSz="914400" rtl="0" eaLnBrk="1" fontAlgn="auto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rgbClr val="21A0D2"/>
              </a:buClr>
              <a:buSzTx/>
              <a:buFont typeface="Arial" panose="020B0604020202020204" pitchFamily="34" charset="0"/>
              <a:buChar char="●"/>
              <a:tabLst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436688" marR="0" indent="-35877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1A0D2"/>
              </a:buClr>
              <a:buSzTx/>
              <a:buFont typeface="Arial" panose="020B0604020202020204" pitchFamily="34" charset="0"/>
              <a:buChar char="−"/>
              <a:tabLst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623438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–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080592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537746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2994900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452055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s-ES" sz="2699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spcBef>
                <a:spcPts val="0"/>
              </a:spcBef>
            </a:pPr>
            <a:r>
              <a:rPr lang="es-ES" sz="2699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spcBef>
                <a:spcPts val="0"/>
              </a:spcBef>
            </a:pP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spcBef>
                <a:spcPts val="0"/>
              </a:spcBef>
            </a:pP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spcBef>
                <a:spcPts val="0"/>
              </a:spcBef>
            </a:pP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spcBef>
                <a:spcPts val="0"/>
              </a:spcBef>
            </a:pP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" name="Rechteck 1" hidden="1">
            <a:extLst>
              <a:ext uri="{FF2B5EF4-FFF2-40B4-BE49-F238E27FC236}">
                <a16:creationId xmlns:a16="http://schemas.microsoft.com/office/drawing/2014/main" id="{5BEDCAD5-D502-4809-808B-CDDB3FAEE78E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>
              <a:defRPr/>
            </a:pPr>
            <a:endParaRPr kumimoji="0" lang="en-US" sz="2000" u="none" strike="noStrike" kern="1200" cap="none" spc="0" normalizeH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38" name="Gruppieren 37">
            <a:extLst>
              <a:ext uri="{FF2B5EF4-FFF2-40B4-BE49-F238E27FC236}">
                <a16:creationId xmlns:a16="http://schemas.microsoft.com/office/drawing/2014/main" id="{4D21C8D3-8BDA-4F3B-BC2B-F57899564390}"/>
              </a:ext>
            </a:extLst>
          </p:cNvPr>
          <p:cNvGrpSpPr/>
          <p:nvPr/>
        </p:nvGrpSpPr>
        <p:grpSpPr>
          <a:xfrm>
            <a:off x="9597612" y="6092575"/>
            <a:ext cx="2592803" cy="540000"/>
            <a:chOff x="9597610" y="6092575"/>
            <a:chExt cx="2592803" cy="540000"/>
          </a:xfrm>
        </p:grpSpPr>
        <p:sp>
          <p:nvSpPr>
            <p:cNvPr id="39" name="Rechteck 38">
              <a:extLst>
                <a:ext uri="{FF2B5EF4-FFF2-40B4-BE49-F238E27FC236}">
                  <a16:creationId xmlns:a16="http://schemas.microsoft.com/office/drawing/2014/main" id="{AD4988F7-7AA2-4FC3-B8C3-52D460764A98}"/>
                </a:ext>
              </a:extLst>
            </p:cNvPr>
            <p:cNvSpPr/>
            <p:nvPr userDrawn="1"/>
          </p:nvSpPr>
          <p:spPr>
            <a:xfrm>
              <a:off x="9597610" y="6092575"/>
              <a:ext cx="2592803" cy="540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pic>
          <p:nvPicPr>
            <p:cNvPr id="40" name="Grafik 39">
              <a:extLst>
                <a:ext uri="{FF2B5EF4-FFF2-40B4-BE49-F238E27FC236}">
                  <a16:creationId xmlns:a16="http://schemas.microsoft.com/office/drawing/2014/main" id="{191C3060-4858-4427-8CBD-0B8D19EACE7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97610" y="6092575"/>
              <a:ext cx="2157620" cy="540000"/>
            </a:xfrm>
            <a:prstGeom prst="rect">
              <a:avLst/>
            </a:prstGeom>
          </p:spPr>
        </p:pic>
      </p:grp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1374CA95-14F1-4DDE-AA83-71CBA3DBB921}"/>
              </a:ext>
            </a:extLst>
          </p:cNvPr>
          <p:cNvSpPr txBox="1">
            <a:spLocks/>
          </p:cNvSpPr>
          <p:nvPr/>
        </p:nvSpPr>
        <p:spPr>
          <a:xfrm>
            <a:off x="374911" y="421648"/>
            <a:ext cx="4661319" cy="971159"/>
          </a:xfrm>
          <a:prstGeom prst="rect">
            <a:avLst/>
          </a:prstGeom>
          <a:noFill/>
        </p:spPr>
        <p:txBody>
          <a:bodyPr vert="horz" wrap="none" lIns="0" tIns="91440" rIns="0" bIns="0" rtlCol="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rgbClr val="21A0D2"/>
              </a:buClr>
              <a:buSzTx/>
              <a:buFont typeface="Wingdings" panose="05000000000000000000" pitchFamily="2" charset="2"/>
              <a:buNone/>
              <a:tabLst/>
              <a:defRPr sz="2999" b="1" i="0" kern="1200" baseline="0">
                <a:solidFill>
                  <a:schemeClr val="bg1"/>
                </a:solidFill>
                <a:latin typeface="Raleway" charset="0"/>
                <a:ea typeface="Raleway" charset="0"/>
                <a:cs typeface="Raleway" charset="0"/>
              </a:defRPr>
            </a:lvl1pPr>
            <a:lvl2pPr marL="717550" marR="0" indent="-360363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21A0D2"/>
              </a:buClr>
              <a:buSzTx/>
              <a:buFont typeface="Wingdings 3" panose="05040102010807070707" pitchFamily="18" charset="2"/>
              <a:buChar char=""/>
              <a:tabLst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077913" marR="0" indent="-360363" algn="l" defTabSz="914400" rtl="0" eaLnBrk="1" fontAlgn="auto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rgbClr val="21A0D2"/>
              </a:buClr>
              <a:buSzTx/>
              <a:buFont typeface="Arial" panose="020B0604020202020204" pitchFamily="34" charset="0"/>
              <a:buChar char="●"/>
              <a:tabLst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436688" marR="0" indent="-35877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1A0D2"/>
              </a:buClr>
              <a:buSzTx/>
              <a:buFont typeface="Arial" panose="020B0604020202020204" pitchFamily="34" charset="0"/>
              <a:buChar char="−"/>
              <a:tabLst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623438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–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080592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537746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2994900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452055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s-ES" sz="2699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Ultracur3D</a:t>
            </a:r>
            <a:r>
              <a:rPr lang="de-DE" sz="27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®</a:t>
            </a:r>
            <a:r>
              <a:rPr lang="es-ES" sz="2699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ST 1400</a:t>
            </a:r>
          </a:p>
          <a:p>
            <a:pPr>
              <a:spcBef>
                <a:spcPts val="0"/>
              </a:spcBef>
            </a:pPr>
            <a:r>
              <a:rPr lang="en-US" sz="1899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Value Proposition</a:t>
            </a:r>
          </a:p>
        </p:txBody>
      </p:sp>
      <p:sp>
        <p:nvSpPr>
          <p:cNvPr id="17" name="Textfeld 39">
            <a:extLst>
              <a:ext uri="{FF2B5EF4-FFF2-40B4-BE49-F238E27FC236}">
                <a16:creationId xmlns:a16="http://schemas.microsoft.com/office/drawing/2014/main" id="{360122E4-3060-45C9-91D2-EE93DDF7CA3F}"/>
              </a:ext>
            </a:extLst>
          </p:cNvPr>
          <p:cNvSpPr txBox="1"/>
          <p:nvPr/>
        </p:nvSpPr>
        <p:spPr>
          <a:xfrm>
            <a:off x="929392" y="2049920"/>
            <a:ext cx="516581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21A0D2"/>
                </a:solidFill>
              </a:rPr>
              <a:t>Ultracur3D</a:t>
            </a:r>
            <a:r>
              <a:rPr lang="en-US" b="1" baseline="30000" dirty="0">
                <a:solidFill>
                  <a:srgbClr val="21A0D2"/>
                </a:solidFill>
              </a:rPr>
              <a:t>®</a:t>
            </a:r>
            <a:r>
              <a:rPr lang="en-US" b="1" dirty="0">
                <a:solidFill>
                  <a:srgbClr val="21A0D2"/>
                </a:solidFill>
              </a:rPr>
              <a:t> ST 1400:</a:t>
            </a:r>
          </a:p>
          <a:p>
            <a:r>
              <a:rPr lang="en-US" b="1" dirty="0">
                <a:solidFill>
                  <a:srgbClr val="21A0D2"/>
                </a:solidFill>
              </a:rPr>
              <a:t>Multi-purpose resin with superior toughness and durability</a:t>
            </a:r>
          </a:p>
          <a:p>
            <a:endParaRPr lang="en-US" sz="1600" b="1" dirty="0">
              <a:solidFill>
                <a:srgbClr val="21A0D2"/>
              </a:solidFill>
            </a:endParaRPr>
          </a:p>
          <a:p>
            <a:pPr marL="285750" lvl="0" indent="-285750" defTabSz="914309">
              <a:buClr>
                <a:schemeClr val="accent1"/>
              </a:buClr>
              <a:buFont typeface="Wingdings" panose="05000000000000000000" pitchFamily="2" charset="2"/>
              <a:buChar char="n"/>
              <a:defRPr/>
            </a:pP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Outstanding toughness and impact resistance</a:t>
            </a:r>
          </a:p>
          <a:p>
            <a:pPr marL="285750" lvl="0" indent="-285750" defTabSz="914309">
              <a:buClr>
                <a:schemeClr val="accent1"/>
              </a:buClr>
              <a:buFont typeface="Wingdings" panose="05000000000000000000" pitchFamily="2" charset="2"/>
              <a:buChar char="n"/>
              <a:defRPr/>
            </a:pP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Medium stiffness, bridging the gap between flexible and rigid materials</a:t>
            </a:r>
          </a:p>
          <a:p>
            <a:pPr marL="285750" lvl="0" indent="-285750" defTabSz="914309">
              <a:buClr>
                <a:schemeClr val="accent1"/>
              </a:buClr>
              <a:buFont typeface="Wingdings" panose="05000000000000000000" pitchFamily="2" charset="2"/>
              <a:buChar char="n"/>
              <a:defRPr/>
            </a:pP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Low viscosity and fast printing</a:t>
            </a:r>
            <a:endParaRPr lang="en-US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0" defTabSz="914309">
              <a:defRPr/>
            </a:pPr>
            <a:endParaRPr lang="en-US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0" defTabSz="914309">
              <a:defRPr/>
            </a:pPr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Color: 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Clear</a:t>
            </a:r>
            <a:endParaRPr lang="en-US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0" defTabSz="914309">
              <a:defRPr/>
            </a:pPr>
            <a:endParaRPr lang="en-US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0" defTabSz="914309">
              <a:defRPr/>
            </a:pPr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General availability: 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05/2022</a:t>
            </a:r>
          </a:p>
        </p:txBody>
      </p:sp>
      <p:sp>
        <p:nvSpPr>
          <p:cNvPr id="19" name="TextBox 1">
            <a:extLst>
              <a:ext uri="{FF2B5EF4-FFF2-40B4-BE49-F238E27FC236}">
                <a16:creationId xmlns:a16="http://schemas.microsoft.com/office/drawing/2014/main" id="{8B1B28F2-8A4E-4DDE-B7E6-C70D52E1BB55}"/>
              </a:ext>
            </a:extLst>
          </p:cNvPr>
          <p:cNvSpPr txBox="1"/>
          <p:nvPr/>
        </p:nvSpPr>
        <p:spPr>
          <a:xfrm>
            <a:off x="231364" y="6263243"/>
            <a:ext cx="89163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dirty="0"/>
              <a:t>* This is only a general indication for compatibility, as there is a very wide range of different printers available in the </a:t>
            </a:r>
          </a:p>
          <a:p>
            <a:r>
              <a:rPr lang="en-US" sz="1200" dirty="0"/>
              <a:t>  market. If you have any question about machine compatibility, contact us at </a:t>
            </a:r>
            <a:r>
              <a:rPr lang="en-US" sz="1200" u="sng" dirty="0"/>
              <a:t>sales@basf-3dps.com</a:t>
            </a:r>
          </a:p>
        </p:txBody>
      </p:sp>
      <p:graphicFrame>
        <p:nvGraphicFramePr>
          <p:cNvPr id="14" name="Tabelle 1">
            <a:extLst>
              <a:ext uri="{FF2B5EF4-FFF2-40B4-BE49-F238E27FC236}">
                <a16:creationId xmlns:a16="http://schemas.microsoft.com/office/drawing/2014/main" id="{09C61A66-7B34-42BF-A8BD-CC3DA6E688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3737559"/>
              </p:ext>
            </p:extLst>
          </p:nvPr>
        </p:nvGraphicFramePr>
        <p:xfrm>
          <a:off x="6621227" y="2333024"/>
          <a:ext cx="4811793" cy="25731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55908">
                  <a:extLst>
                    <a:ext uri="{9D8B030D-6E8A-4147-A177-3AD203B41FA5}">
                      <a16:colId xmlns:a16="http://schemas.microsoft.com/office/drawing/2014/main" val="3137220424"/>
                    </a:ext>
                  </a:extLst>
                </a:gridCol>
                <a:gridCol w="1755885">
                  <a:extLst>
                    <a:ext uri="{9D8B030D-6E8A-4147-A177-3AD203B41FA5}">
                      <a16:colId xmlns:a16="http://schemas.microsoft.com/office/drawing/2014/main" val="1459149370"/>
                    </a:ext>
                  </a:extLst>
                </a:gridCol>
              </a:tblGrid>
              <a:tr h="261783">
                <a:tc>
                  <a:txBody>
                    <a:bodyPr/>
                    <a:lstStyle/>
                    <a:p>
                      <a:pPr marL="83820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>
                          <a:effectLst/>
                          <a:latin typeface="+mn-lt"/>
                        </a:rPr>
                        <a:t>Young’s modulus </a:t>
                      </a:r>
                      <a:endParaRPr lang="en-US" sz="1400" noProof="0" dirty="0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C5DE">
                        <a:alpha val="9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09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1900 MPa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4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6601464"/>
                  </a:ext>
                </a:extLst>
              </a:tr>
              <a:tr h="257306">
                <a:tc>
                  <a:txBody>
                    <a:bodyPr/>
                    <a:lstStyle/>
                    <a:p>
                      <a:pPr marL="83820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>
                          <a:effectLst/>
                          <a:latin typeface="+mn-lt"/>
                        </a:rPr>
                        <a:t>Tensile strength </a:t>
                      </a:r>
                      <a:endParaRPr lang="en-US" sz="1400" noProof="0" dirty="0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C5DE">
                        <a:alpha val="9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45 MPa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4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8921781"/>
                  </a:ext>
                </a:extLst>
              </a:tr>
              <a:tr h="257306">
                <a:tc>
                  <a:txBody>
                    <a:bodyPr/>
                    <a:lstStyle/>
                    <a:p>
                      <a:pPr marL="83820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>
                          <a:effectLst/>
                          <a:latin typeface="+mn-lt"/>
                        </a:rPr>
                        <a:t>Elongation at break </a:t>
                      </a:r>
                      <a:endParaRPr lang="en-US" sz="1400" noProof="0" dirty="0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C5DE">
                        <a:alpha val="9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43 %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4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309622"/>
                  </a:ext>
                </a:extLst>
              </a:tr>
              <a:tr h="257306">
                <a:tc>
                  <a:txBody>
                    <a:bodyPr/>
                    <a:lstStyle/>
                    <a:p>
                      <a:pPr marL="83820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>
                          <a:effectLst/>
                          <a:latin typeface="+mn-lt"/>
                        </a:rPr>
                        <a:t>Impact strength (Izod notched)</a:t>
                      </a:r>
                      <a:endParaRPr lang="en-US" sz="1400" noProof="0" dirty="0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C5DE">
                        <a:alpha val="9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43 J/m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4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0260429"/>
                  </a:ext>
                </a:extLst>
              </a:tr>
              <a:tr h="257306">
                <a:tc>
                  <a:txBody>
                    <a:bodyPr/>
                    <a:lstStyle/>
                    <a:p>
                      <a:pPr marL="83820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Water </a:t>
                      </a:r>
                      <a:r>
                        <a:rPr lang="en-US" sz="140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absorption</a:t>
                      </a:r>
                      <a:r>
                        <a:rPr lang="en-US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(24h)</a:t>
                      </a:r>
                      <a:endParaRPr lang="en-US" sz="1400" noProof="0" dirty="0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C5DE">
                        <a:alpha val="9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0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0.33 %</a:t>
                      </a:r>
                      <a:endParaRPr lang="en-US" sz="1400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4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3658303"/>
                  </a:ext>
                </a:extLst>
              </a:tr>
              <a:tr h="257306">
                <a:tc>
                  <a:txBody>
                    <a:bodyPr/>
                    <a:lstStyle/>
                    <a:p>
                      <a:pPr marL="83820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>
                          <a:effectLst/>
                          <a:latin typeface="+mn-lt"/>
                        </a:rPr>
                        <a:t>HDT at 0.45 MPa</a:t>
                      </a:r>
                      <a:endParaRPr lang="en-US" sz="1400" noProof="0" dirty="0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C5DE">
                        <a:alpha val="9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57 °C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4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5629887"/>
                  </a:ext>
                </a:extLst>
              </a:tr>
              <a:tr h="257306">
                <a:tc>
                  <a:txBody>
                    <a:bodyPr/>
                    <a:lstStyle/>
                    <a:p>
                      <a:pPr marL="83820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>
                          <a:effectLst/>
                          <a:latin typeface="+mn-lt"/>
                        </a:rPr>
                        <a:t>Viscosity, 25°C</a:t>
                      </a:r>
                      <a:endParaRPr lang="en-US" sz="1400" noProof="0" dirty="0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C5DE">
                        <a:alpha val="9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390 </a:t>
                      </a:r>
                      <a:r>
                        <a:rPr lang="en-US" sz="1400" noProof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mPas</a:t>
                      </a:r>
                      <a:endParaRPr lang="en-US" sz="14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4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2409933"/>
                  </a:ext>
                </a:extLst>
              </a:tr>
              <a:tr h="451068">
                <a:tc>
                  <a:txBody>
                    <a:bodyPr/>
                    <a:lstStyle/>
                    <a:p>
                      <a:pPr marL="83820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Compatible technologies*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C5DE">
                        <a:alpha val="9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0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LCD &amp; DLP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4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92808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55822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47B32CA0-1D7E-4FA9-AA97-CE91B8F8C32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3164358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5" imgW="592" imgH="595" progId="TCLayout.ActiveDocument.1">
                  <p:embed/>
                </p:oleObj>
              </mc:Choice>
              <mc:Fallback>
                <p:oleObj name="think-cell Folie" r:id="rId5" imgW="592" imgH="595" progId="TCLayout.ActiveDocument.1">
                  <p:embed/>
                  <p:pic>
                    <p:nvPicPr>
                      <p:cNvPr id="4" name="Objekt 3" hidden="1">
                        <a:extLst>
                          <a:ext uri="{FF2B5EF4-FFF2-40B4-BE49-F238E27FC236}">
                            <a16:creationId xmlns:a16="http://schemas.microsoft.com/office/drawing/2014/main" id="{47B32CA0-1D7E-4FA9-AA97-CE91B8F8C3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2">
            <a:extLst>
              <a:ext uri="{FF2B5EF4-FFF2-40B4-BE49-F238E27FC236}">
                <a16:creationId xmlns:a16="http://schemas.microsoft.com/office/drawing/2014/main" id="{CD66F183-33A8-413F-8BEF-75233BA6A5C4}"/>
              </a:ext>
            </a:extLst>
          </p:cNvPr>
          <p:cNvSpPr/>
          <p:nvPr/>
        </p:nvSpPr>
        <p:spPr>
          <a:xfrm>
            <a:off x="231364" y="1544797"/>
            <a:ext cx="11727680" cy="4395788"/>
          </a:xfrm>
          <a:prstGeom prst="rect">
            <a:avLst/>
          </a:prstGeom>
          <a:solidFill>
            <a:schemeClr val="accent6">
              <a:lumMod val="20000"/>
              <a:lumOff val="80000"/>
              <a:alpha val="43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0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A7A4F629-1CE2-4A3B-A191-DACF1928C620}"/>
              </a:ext>
            </a:extLst>
          </p:cNvPr>
          <p:cNvSpPr txBox="1">
            <a:spLocks/>
          </p:cNvSpPr>
          <p:nvPr/>
        </p:nvSpPr>
        <p:spPr>
          <a:xfrm>
            <a:off x="-2" y="0"/>
            <a:ext cx="12190413" cy="1392807"/>
          </a:xfrm>
          <a:prstGeom prst="rect">
            <a:avLst/>
          </a:prstGeom>
          <a:solidFill>
            <a:srgbClr val="21A0D2">
              <a:alpha val="40000"/>
            </a:srgbClr>
          </a:solidFill>
          <a:ln>
            <a:noFill/>
          </a:ln>
        </p:spPr>
        <p:txBody>
          <a:bodyPr vert="horz" wrap="none" lIns="0" tIns="91440" rIns="0" bIns="0" rtlCol="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rgbClr val="21A0D2"/>
              </a:buClr>
              <a:buSzTx/>
              <a:buFont typeface="Wingdings" panose="05000000000000000000" pitchFamily="2" charset="2"/>
              <a:buNone/>
              <a:tabLst/>
              <a:defRPr sz="2999" b="1" i="0" kern="1200" baseline="0">
                <a:solidFill>
                  <a:schemeClr val="bg1"/>
                </a:solidFill>
                <a:latin typeface="Raleway" charset="0"/>
                <a:ea typeface="Raleway" charset="0"/>
                <a:cs typeface="Raleway" charset="0"/>
              </a:defRPr>
            </a:lvl1pPr>
            <a:lvl2pPr marL="717550" marR="0" indent="-360363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21A0D2"/>
              </a:buClr>
              <a:buSzTx/>
              <a:buFont typeface="Wingdings 3" panose="05040102010807070707" pitchFamily="18" charset="2"/>
              <a:buChar char=""/>
              <a:tabLst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077913" marR="0" indent="-360363" algn="l" defTabSz="914400" rtl="0" eaLnBrk="1" fontAlgn="auto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rgbClr val="21A0D2"/>
              </a:buClr>
              <a:buSzTx/>
              <a:buFont typeface="Arial" panose="020B0604020202020204" pitchFamily="34" charset="0"/>
              <a:buChar char="●"/>
              <a:tabLst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436688" marR="0" indent="-35877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1A0D2"/>
              </a:buClr>
              <a:buSzTx/>
              <a:buFont typeface="Arial" panose="020B0604020202020204" pitchFamily="34" charset="0"/>
              <a:buChar char="−"/>
              <a:tabLst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623438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–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080592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537746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2994900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452055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s-ES" sz="2699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spcBef>
                <a:spcPts val="0"/>
              </a:spcBef>
            </a:pPr>
            <a:r>
              <a:rPr lang="es-ES" sz="2699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spcBef>
                <a:spcPts val="0"/>
              </a:spcBef>
            </a:pP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spcBef>
                <a:spcPts val="0"/>
              </a:spcBef>
            </a:pP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spcBef>
                <a:spcPts val="0"/>
              </a:spcBef>
            </a:pP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spcBef>
                <a:spcPts val="0"/>
              </a:spcBef>
            </a:pP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" name="Rechteck 1" hidden="1">
            <a:extLst>
              <a:ext uri="{FF2B5EF4-FFF2-40B4-BE49-F238E27FC236}">
                <a16:creationId xmlns:a16="http://schemas.microsoft.com/office/drawing/2014/main" id="{5BEDCAD5-D502-4809-808B-CDDB3FAEE78E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>
              <a:defRPr/>
            </a:pPr>
            <a:endParaRPr kumimoji="0" lang="en-US" sz="2000" u="none" strike="noStrike" kern="1200" cap="none" spc="0" normalizeH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38" name="Gruppieren 37">
            <a:extLst>
              <a:ext uri="{FF2B5EF4-FFF2-40B4-BE49-F238E27FC236}">
                <a16:creationId xmlns:a16="http://schemas.microsoft.com/office/drawing/2014/main" id="{4D21C8D3-8BDA-4F3B-BC2B-F57899564390}"/>
              </a:ext>
            </a:extLst>
          </p:cNvPr>
          <p:cNvGrpSpPr/>
          <p:nvPr/>
        </p:nvGrpSpPr>
        <p:grpSpPr>
          <a:xfrm>
            <a:off x="9597612" y="6092575"/>
            <a:ext cx="2592803" cy="540000"/>
            <a:chOff x="9597610" y="6092575"/>
            <a:chExt cx="2592803" cy="540000"/>
          </a:xfrm>
        </p:grpSpPr>
        <p:sp>
          <p:nvSpPr>
            <p:cNvPr id="39" name="Rechteck 38">
              <a:extLst>
                <a:ext uri="{FF2B5EF4-FFF2-40B4-BE49-F238E27FC236}">
                  <a16:creationId xmlns:a16="http://schemas.microsoft.com/office/drawing/2014/main" id="{AD4988F7-7AA2-4FC3-B8C3-52D460764A98}"/>
                </a:ext>
              </a:extLst>
            </p:cNvPr>
            <p:cNvSpPr/>
            <p:nvPr userDrawn="1"/>
          </p:nvSpPr>
          <p:spPr>
            <a:xfrm>
              <a:off x="9597610" y="6092575"/>
              <a:ext cx="2592803" cy="540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pic>
          <p:nvPicPr>
            <p:cNvPr id="40" name="Grafik 39">
              <a:extLst>
                <a:ext uri="{FF2B5EF4-FFF2-40B4-BE49-F238E27FC236}">
                  <a16:creationId xmlns:a16="http://schemas.microsoft.com/office/drawing/2014/main" id="{191C3060-4858-4427-8CBD-0B8D19EACE7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97610" y="6092575"/>
              <a:ext cx="2157620" cy="540000"/>
            </a:xfrm>
            <a:prstGeom prst="rect">
              <a:avLst/>
            </a:prstGeom>
          </p:spPr>
        </p:pic>
      </p:grp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1374CA95-14F1-4DDE-AA83-71CBA3DBB921}"/>
              </a:ext>
            </a:extLst>
          </p:cNvPr>
          <p:cNvSpPr txBox="1">
            <a:spLocks/>
          </p:cNvSpPr>
          <p:nvPr/>
        </p:nvSpPr>
        <p:spPr>
          <a:xfrm>
            <a:off x="374911" y="421648"/>
            <a:ext cx="4661319" cy="971159"/>
          </a:xfrm>
          <a:prstGeom prst="rect">
            <a:avLst/>
          </a:prstGeom>
          <a:noFill/>
        </p:spPr>
        <p:txBody>
          <a:bodyPr vert="horz" wrap="none" lIns="0" tIns="91440" rIns="0" bIns="0" rtlCol="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rgbClr val="21A0D2"/>
              </a:buClr>
              <a:buSzTx/>
              <a:buFont typeface="Wingdings" panose="05000000000000000000" pitchFamily="2" charset="2"/>
              <a:buNone/>
              <a:tabLst/>
              <a:defRPr sz="2999" b="1" i="0" kern="1200" baseline="0">
                <a:solidFill>
                  <a:schemeClr val="bg1"/>
                </a:solidFill>
                <a:latin typeface="Raleway" charset="0"/>
                <a:ea typeface="Raleway" charset="0"/>
                <a:cs typeface="Raleway" charset="0"/>
              </a:defRPr>
            </a:lvl1pPr>
            <a:lvl2pPr marL="717550" marR="0" indent="-360363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21A0D2"/>
              </a:buClr>
              <a:buSzTx/>
              <a:buFont typeface="Wingdings 3" panose="05040102010807070707" pitchFamily="18" charset="2"/>
              <a:buChar char=""/>
              <a:tabLst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077913" marR="0" indent="-360363" algn="l" defTabSz="914400" rtl="0" eaLnBrk="1" fontAlgn="auto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rgbClr val="21A0D2"/>
              </a:buClr>
              <a:buSzTx/>
              <a:buFont typeface="Arial" panose="020B0604020202020204" pitchFamily="34" charset="0"/>
              <a:buChar char="●"/>
              <a:tabLst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436688" marR="0" indent="-35877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1A0D2"/>
              </a:buClr>
              <a:buSzTx/>
              <a:buFont typeface="Arial" panose="020B0604020202020204" pitchFamily="34" charset="0"/>
              <a:buChar char="−"/>
              <a:tabLst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623438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–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080592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537746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2994900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452055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s-ES" sz="2699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Ultracur3D</a:t>
            </a:r>
            <a:r>
              <a:rPr lang="de-DE" sz="27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®</a:t>
            </a:r>
            <a:r>
              <a:rPr lang="es-ES" sz="2699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ST 1400</a:t>
            </a:r>
          </a:p>
          <a:p>
            <a:pPr>
              <a:spcBef>
                <a:spcPts val="0"/>
              </a:spcBef>
            </a:pPr>
            <a:r>
              <a:rPr lang="en-US" sz="1899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Benchmarking</a:t>
            </a:r>
          </a:p>
        </p:txBody>
      </p:sp>
      <p:graphicFrame>
        <p:nvGraphicFramePr>
          <p:cNvPr id="36" name="Tabelle 35">
            <a:extLst>
              <a:ext uri="{FF2B5EF4-FFF2-40B4-BE49-F238E27FC236}">
                <a16:creationId xmlns:a16="http://schemas.microsoft.com/office/drawing/2014/main" id="{BFF3F979-C265-4FBC-9ABD-2FDFB4311C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2976436"/>
              </p:ext>
            </p:extLst>
          </p:nvPr>
        </p:nvGraphicFramePr>
        <p:xfrm>
          <a:off x="5489685" y="2001202"/>
          <a:ext cx="6144435" cy="34829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78167">
                  <a:extLst>
                    <a:ext uri="{9D8B030D-6E8A-4147-A177-3AD203B41FA5}">
                      <a16:colId xmlns:a16="http://schemas.microsoft.com/office/drawing/2014/main" val="14186710"/>
                    </a:ext>
                  </a:extLst>
                </a:gridCol>
                <a:gridCol w="909955">
                  <a:extLst>
                    <a:ext uri="{9D8B030D-6E8A-4147-A177-3AD203B41FA5}">
                      <a16:colId xmlns:a16="http://schemas.microsoft.com/office/drawing/2014/main" val="280190591"/>
                    </a:ext>
                  </a:extLst>
                </a:gridCol>
                <a:gridCol w="917893">
                  <a:extLst>
                    <a:ext uri="{9D8B030D-6E8A-4147-A177-3AD203B41FA5}">
                      <a16:colId xmlns:a16="http://schemas.microsoft.com/office/drawing/2014/main" val="1960709483"/>
                    </a:ext>
                  </a:extLst>
                </a:gridCol>
                <a:gridCol w="909955">
                  <a:extLst>
                    <a:ext uri="{9D8B030D-6E8A-4147-A177-3AD203B41FA5}">
                      <a16:colId xmlns:a16="http://schemas.microsoft.com/office/drawing/2014/main" val="1225163589"/>
                    </a:ext>
                  </a:extLst>
                </a:gridCol>
                <a:gridCol w="917893">
                  <a:extLst>
                    <a:ext uri="{9D8B030D-6E8A-4147-A177-3AD203B41FA5}">
                      <a16:colId xmlns:a16="http://schemas.microsoft.com/office/drawing/2014/main" val="1505506116"/>
                    </a:ext>
                  </a:extLst>
                </a:gridCol>
                <a:gridCol w="1010572">
                  <a:extLst>
                    <a:ext uri="{9D8B030D-6E8A-4147-A177-3AD203B41FA5}">
                      <a16:colId xmlns:a16="http://schemas.microsoft.com/office/drawing/2014/main" val="3662936686"/>
                    </a:ext>
                  </a:extLst>
                </a:gridCol>
              </a:tblGrid>
              <a:tr h="242570">
                <a:tc>
                  <a:txBody>
                    <a:bodyPr/>
                    <a:lstStyle/>
                    <a:p>
                      <a:pPr rtl="0">
                        <a:lnSpc>
                          <a:spcPct val="105000"/>
                        </a:lnSpc>
                      </a:pPr>
                      <a:r>
                        <a:rPr lang="en-US" sz="1200" dirty="0">
                          <a:effectLst/>
                          <a:latin typeface="+mj-lt"/>
                        </a:rPr>
                        <a:t> </a:t>
                      </a:r>
                      <a:endParaRPr lang="en-US" sz="12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5000"/>
                        </a:lnSpc>
                      </a:pPr>
                      <a:r>
                        <a:rPr lang="en-US" sz="1200" dirty="0">
                          <a:effectLst/>
                          <a:latin typeface="+mj-lt"/>
                        </a:rPr>
                        <a:t>EL 4000</a:t>
                      </a:r>
                      <a:endParaRPr lang="en-US" sz="12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09" rtl="0" eaLnBrk="1" latinLnBrk="0" hangingPunct="1">
                        <a:lnSpc>
                          <a:spcPct val="105000"/>
                        </a:lnSpc>
                      </a:pPr>
                      <a:r>
                        <a:rPr lang="en-US" sz="1200" b="1" kern="1200" dirty="0">
                          <a:solidFill>
                            <a:schemeClr val="lt1"/>
                          </a:solidFill>
                          <a:effectLst/>
                          <a:latin typeface="+mj-lt"/>
                          <a:cs typeface="+mn-cs"/>
                        </a:rPr>
                        <a:t>ST 1400</a:t>
                      </a:r>
                      <a:endParaRPr lang="en-US" sz="1200" b="1" kern="1200" dirty="0">
                        <a:solidFill>
                          <a:schemeClr val="lt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8FC5D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5000"/>
                        </a:lnSpc>
                      </a:pPr>
                      <a:r>
                        <a:rPr lang="en-US" sz="1200" dirty="0">
                          <a:effectLst/>
                          <a:latin typeface="+mj-lt"/>
                          <a:ea typeface="Calibri" panose="020F0502020204030204" pitchFamily="34" charset="0"/>
                        </a:rPr>
                        <a:t>ST 80</a:t>
                      </a: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5000"/>
                        </a:lnSpc>
                      </a:pPr>
                      <a:r>
                        <a:rPr lang="en-US" sz="1200" dirty="0">
                          <a:effectLst/>
                          <a:latin typeface="+mj-lt"/>
                        </a:rPr>
                        <a:t>ST 45</a:t>
                      </a:r>
                      <a:endParaRPr lang="en-US" sz="12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5000"/>
                        </a:lnSpc>
                      </a:pPr>
                      <a:r>
                        <a:rPr lang="en-US" sz="1200" noProof="0" dirty="0">
                          <a:effectLst/>
                          <a:latin typeface="+mj-lt"/>
                        </a:rPr>
                        <a:t>Competitor product</a:t>
                      </a:r>
                      <a:endParaRPr lang="en-US" sz="1200" noProof="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024506526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marL="82550" rtl="0">
                        <a:lnSpc>
                          <a:spcPct val="105000"/>
                        </a:lnSpc>
                      </a:pPr>
                      <a:r>
                        <a:rPr lang="en-US" sz="1200" dirty="0">
                          <a:effectLst/>
                          <a:latin typeface="+mj-lt"/>
                        </a:rPr>
                        <a:t>Young’s modulus </a:t>
                      </a:r>
                      <a:endParaRPr lang="en-US" sz="12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5000"/>
                        </a:lnSpc>
                      </a:pPr>
                      <a:r>
                        <a:rPr lang="en-US" sz="1200" dirty="0">
                          <a:effectLst/>
                          <a:latin typeface="+mj-lt"/>
                          <a:ea typeface="Calibri" panose="020F0502020204030204" pitchFamily="34" charset="0"/>
                        </a:rPr>
                        <a:t>42 MPa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09" rtl="0" eaLnBrk="1" latinLnBrk="0" hangingPunct="1">
                        <a:lnSpc>
                          <a:spcPct val="105000"/>
                        </a:lnSpc>
                      </a:pPr>
                      <a:r>
                        <a:rPr lang="en-US" sz="1200" b="1" kern="1200" dirty="0">
                          <a:solidFill>
                            <a:schemeClr val="lt1"/>
                          </a:solidFill>
                          <a:effectLst/>
                          <a:latin typeface="+mj-lt"/>
                          <a:cs typeface="+mn-cs"/>
                        </a:rPr>
                        <a:t>1900 MPa</a:t>
                      </a:r>
                      <a:endParaRPr lang="en-US" sz="1200" b="1" kern="1200" dirty="0">
                        <a:solidFill>
                          <a:schemeClr val="lt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anchor="ctr">
                    <a:solidFill>
                      <a:srgbClr val="8FC5D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5000"/>
                        </a:lnSpc>
                      </a:pPr>
                      <a:r>
                        <a:rPr lang="en-US" sz="1200" dirty="0">
                          <a:effectLst/>
                          <a:latin typeface="+mj-lt"/>
                          <a:ea typeface="Calibri" panose="020F0502020204030204" pitchFamily="34" charset="0"/>
                        </a:rPr>
                        <a:t>1500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5000"/>
                        </a:lnSpc>
                      </a:pPr>
                      <a:r>
                        <a:rPr lang="en-US" sz="1200" dirty="0">
                          <a:effectLst/>
                          <a:latin typeface="+mj-lt"/>
                        </a:rPr>
                        <a:t>2300 MPa</a:t>
                      </a:r>
                      <a:endParaRPr lang="en-US" sz="12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5000"/>
                        </a:lnSpc>
                      </a:pPr>
                      <a:r>
                        <a:rPr lang="en-US" sz="1200" dirty="0">
                          <a:effectLst/>
                          <a:latin typeface="+mj-lt"/>
                        </a:rPr>
                        <a:t>1500 MPa</a:t>
                      </a:r>
                      <a:endParaRPr lang="en-US" sz="12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5040449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marL="82550" rtl="0">
                        <a:lnSpc>
                          <a:spcPct val="105000"/>
                        </a:lnSpc>
                      </a:pPr>
                      <a:r>
                        <a:rPr lang="en-US" sz="1200" dirty="0">
                          <a:effectLst/>
                          <a:latin typeface="+mj-lt"/>
                        </a:rPr>
                        <a:t>Tensile strength </a:t>
                      </a:r>
                      <a:endParaRPr lang="en-US" sz="12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5000"/>
                        </a:lnSpc>
                      </a:pPr>
                      <a:r>
                        <a:rPr lang="en-US" sz="1200" dirty="0">
                          <a:effectLst/>
                          <a:latin typeface="+mj-lt"/>
                        </a:rPr>
                        <a:t>11 MPa</a:t>
                      </a:r>
                      <a:endParaRPr lang="en-US" sz="12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09" rtl="0" eaLnBrk="1" latinLnBrk="0" hangingPunct="1">
                        <a:lnSpc>
                          <a:spcPct val="105000"/>
                        </a:lnSpc>
                      </a:pPr>
                      <a:r>
                        <a:rPr lang="en-US" sz="1200" b="1" kern="1200" dirty="0">
                          <a:solidFill>
                            <a:schemeClr val="lt1"/>
                          </a:solidFill>
                          <a:effectLst/>
                          <a:latin typeface="+mj-lt"/>
                          <a:cs typeface="+mn-cs"/>
                        </a:rPr>
                        <a:t>45 MPa</a:t>
                      </a:r>
                      <a:endParaRPr lang="en-US" sz="1200" b="1" kern="1200" dirty="0">
                        <a:solidFill>
                          <a:schemeClr val="lt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anchor="ctr">
                    <a:solidFill>
                      <a:srgbClr val="8FC5D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5000"/>
                        </a:lnSpc>
                      </a:pPr>
                      <a:r>
                        <a:rPr lang="en-US" sz="1200" dirty="0">
                          <a:effectLst/>
                          <a:latin typeface="+mj-lt"/>
                          <a:ea typeface="Calibri" panose="020F0502020204030204" pitchFamily="34" charset="0"/>
                        </a:rPr>
                        <a:t>35 MPa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5000"/>
                        </a:lnSpc>
                      </a:pPr>
                      <a:r>
                        <a:rPr lang="en-US" sz="1200">
                          <a:effectLst/>
                          <a:latin typeface="+mj-lt"/>
                        </a:rPr>
                        <a:t>60 MPa</a:t>
                      </a:r>
                      <a:endParaRPr lang="en-US" sz="12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5000"/>
                        </a:lnSpc>
                      </a:pPr>
                      <a:r>
                        <a:rPr lang="en-US" sz="1200" dirty="0">
                          <a:effectLst/>
                          <a:latin typeface="+mj-lt"/>
                        </a:rPr>
                        <a:t>43 MPa</a:t>
                      </a:r>
                      <a:endParaRPr lang="en-US" sz="12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8881609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marL="82550" rtl="0">
                        <a:lnSpc>
                          <a:spcPct val="105000"/>
                        </a:lnSpc>
                      </a:pPr>
                      <a:r>
                        <a:rPr lang="en-US" sz="1200" dirty="0">
                          <a:effectLst/>
                          <a:latin typeface="+mj-lt"/>
                        </a:rPr>
                        <a:t>Elongation at break </a:t>
                      </a:r>
                      <a:endParaRPr lang="en-US" sz="12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5000"/>
                        </a:lnSpc>
                      </a:pPr>
                      <a:r>
                        <a:rPr lang="en-US" sz="1200" dirty="0">
                          <a:effectLst/>
                          <a:latin typeface="+mj-lt"/>
                        </a:rPr>
                        <a:t>172 %</a:t>
                      </a:r>
                      <a:endParaRPr lang="en-US" sz="12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09" rtl="0" eaLnBrk="1" latinLnBrk="0" hangingPunct="1">
                        <a:lnSpc>
                          <a:spcPct val="105000"/>
                        </a:lnSpc>
                      </a:pPr>
                      <a:r>
                        <a:rPr lang="en-US" sz="1200" b="1" kern="1200" dirty="0">
                          <a:solidFill>
                            <a:schemeClr val="lt1"/>
                          </a:solidFill>
                          <a:effectLst/>
                          <a:latin typeface="+mj-lt"/>
                          <a:cs typeface="+mn-cs"/>
                        </a:rPr>
                        <a:t>43 %</a:t>
                      </a:r>
                      <a:endParaRPr lang="en-US" sz="1200" b="1" kern="1200" dirty="0">
                        <a:solidFill>
                          <a:schemeClr val="lt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anchor="ctr">
                    <a:solidFill>
                      <a:srgbClr val="8FC5D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5000"/>
                        </a:lnSpc>
                      </a:pPr>
                      <a:r>
                        <a:rPr lang="en-US" sz="1200" dirty="0">
                          <a:effectLst/>
                          <a:latin typeface="+mj-lt"/>
                          <a:ea typeface="Calibri" panose="020F0502020204030204" pitchFamily="34" charset="0"/>
                        </a:rPr>
                        <a:t>20 %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5000"/>
                        </a:lnSpc>
                      </a:pPr>
                      <a:r>
                        <a:rPr lang="en-US" sz="1200" dirty="0">
                          <a:effectLst/>
                          <a:latin typeface="+mj-lt"/>
                        </a:rPr>
                        <a:t>25 %</a:t>
                      </a:r>
                      <a:endParaRPr lang="en-US" sz="12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5000"/>
                        </a:lnSpc>
                      </a:pPr>
                      <a:r>
                        <a:rPr lang="en-US" sz="1200" dirty="0">
                          <a:effectLst/>
                          <a:latin typeface="+mj-lt"/>
                        </a:rPr>
                        <a:t>120 %</a:t>
                      </a:r>
                      <a:endParaRPr lang="en-US" sz="12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0509320"/>
                  </a:ext>
                </a:extLst>
              </a:tr>
              <a:tr h="450850">
                <a:tc>
                  <a:txBody>
                    <a:bodyPr/>
                    <a:lstStyle/>
                    <a:p>
                      <a:pPr marL="82550" rtl="0">
                        <a:lnSpc>
                          <a:spcPct val="105000"/>
                        </a:lnSpc>
                      </a:pPr>
                      <a:r>
                        <a:rPr lang="en-US" sz="1200">
                          <a:effectLst/>
                          <a:latin typeface="+mj-lt"/>
                        </a:rPr>
                        <a:t>Impact strength</a:t>
                      </a:r>
                    </a:p>
                    <a:p>
                      <a:pPr marL="82550" rtl="0">
                        <a:lnSpc>
                          <a:spcPct val="105000"/>
                        </a:lnSpc>
                      </a:pPr>
                      <a:r>
                        <a:rPr lang="en-US" sz="1200">
                          <a:effectLst/>
                          <a:latin typeface="+mj-lt"/>
                        </a:rPr>
                        <a:t>(Izod notched)</a:t>
                      </a:r>
                      <a:endParaRPr lang="en-US" sz="12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5000"/>
                        </a:lnSpc>
                      </a:pPr>
                      <a:r>
                        <a:rPr lang="en-US" sz="1200" dirty="0">
                          <a:effectLst/>
                          <a:latin typeface="+mj-lt"/>
                        </a:rPr>
                        <a:t>No break</a:t>
                      </a:r>
                      <a:endParaRPr lang="en-US" sz="12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09" rtl="0" eaLnBrk="1" latinLnBrk="0" hangingPunct="1">
                        <a:lnSpc>
                          <a:spcPct val="105000"/>
                        </a:lnSpc>
                      </a:pPr>
                      <a:r>
                        <a:rPr lang="en-US" sz="1200" b="1" kern="1200" dirty="0">
                          <a:solidFill>
                            <a:schemeClr val="lt1"/>
                          </a:solidFill>
                          <a:effectLst/>
                          <a:latin typeface="+mj-lt"/>
                          <a:cs typeface="+mn-cs"/>
                        </a:rPr>
                        <a:t>43 J/m</a:t>
                      </a:r>
                      <a:endParaRPr lang="en-US" sz="1200" b="1" kern="1200" dirty="0">
                        <a:solidFill>
                          <a:schemeClr val="lt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anchor="ctr">
                    <a:solidFill>
                      <a:srgbClr val="8FC5D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5000"/>
                        </a:lnSpc>
                      </a:pPr>
                      <a:r>
                        <a:rPr lang="en-US" sz="1200" dirty="0">
                          <a:effectLst/>
                          <a:latin typeface="+mj-lt"/>
                          <a:ea typeface="Calibri" panose="020F0502020204030204" pitchFamily="34" charset="0"/>
                        </a:rPr>
                        <a:t>24 J/m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5000"/>
                        </a:lnSpc>
                      </a:pPr>
                      <a:r>
                        <a:rPr lang="en-US" sz="1200">
                          <a:effectLst/>
                          <a:latin typeface="+mj-lt"/>
                        </a:rPr>
                        <a:t>30 J/m</a:t>
                      </a:r>
                      <a:endParaRPr lang="en-US" sz="12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5000"/>
                        </a:lnSpc>
                      </a:pPr>
                      <a:r>
                        <a:rPr lang="en-US" sz="1200" dirty="0">
                          <a:effectLst/>
                          <a:latin typeface="+mj-lt"/>
                        </a:rPr>
                        <a:t>50 J/m</a:t>
                      </a:r>
                      <a:endParaRPr lang="en-US" sz="12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531298"/>
                  </a:ext>
                </a:extLst>
              </a:tr>
              <a:tr h="450850">
                <a:tc>
                  <a:txBody>
                    <a:bodyPr/>
                    <a:lstStyle/>
                    <a:p>
                      <a:pPr marL="82550" rtl="0">
                        <a:lnSpc>
                          <a:spcPct val="105000"/>
                        </a:lnSpc>
                      </a:pPr>
                      <a:r>
                        <a:rPr lang="en-US" sz="1200">
                          <a:effectLst/>
                          <a:latin typeface="+mj-lt"/>
                        </a:rPr>
                        <a:t>Water absorption (24h)</a:t>
                      </a:r>
                      <a:endParaRPr lang="en-US" sz="12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5000"/>
                        </a:lnSpc>
                      </a:pPr>
                      <a:r>
                        <a:rPr lang="en-US" sz="1200" dirty="0">
                          <a:effectLst/>
                          <a:latin typeface="+mj-lt"/>
                        </a:rPr>
                        <a:t>2.3 %</a:t>
                      </a:r>
                      <a:endParaRPr lang="en-US" sz="12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09" rtl="0" eaLnBrk="1" latinLnBrk="0" hangingPunct="1">
                        <a:lnSpc>
                          <a:spcPct val="105000"/>
                        </a:lnSpc>
                      </a:pPr>
                      <a:r>
                        <a:rPr lang="en-US" sz="1200" b="1" kern="1200" dirty="0">
                          <a:solidFill>
                            <a:schemeClr val="lt1"/>
                          </a:solidFill>
                          <a:effectLst/>
                          <a:latin typeface="+mj-lt"/>
                          <a:cs typeface="+mn-cs"/>
                        </a:rPr>
                        <a:t>0.3 %</a:t>
                      </a:r>
                      <a:endParaRPr lang="en-US" sz="1200" b="1" kern="1200" dirty="0">
                        <a:solidFill>
                          <a:schemeClr val="lt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anchor="ctr">
                    <a:solidFill>
                      <a:srgbClr val="8FC5D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5000"/>
                        </a:lnSpc>
                      </a:pPr>
                      <a:r>
                        <a:rPr lang="en-US" sz="1200" dirty="0">
                          <a:effectLst/>
                          <a:latin typeface="+mj-lt"/>
                          <a:ea typeface="Calibri" panose="020F0502020204030204" pitchFamily="34" charset="0"/>
                        </a:rPr>
                        <a:t>0.5 %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5000"/>
                        </a:lnSpc>
                      </a:pPr>
                      <a:r>
                        <a:rPr lang="en-US" sz="1200" dirty="0">
                          <a:effectLst/>
                          <a:latin typeface="+mj-lt"/>
                        </a:rPr>
                        <a:t>&gt;5 %</a:t>
                      </a:r>
                      <a:endParaRPr lang="en-US" sz="12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5000"/>
                        </a:lnSpc>
                      </a:pPr>
                      <a:r>
                        <a:rPr lang="en-US" sz="1200" dirty="0">
                          <a:effectLst/>
                          <a:latin typeface="+mj-lt"/>
                        </a:rPr>
                        <a:t>1.0 %</a:t>
                      </a:r>
                      <a:endParaRPr lang="en-US" sz="12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9347420"/>
                  </a:ext>
                </a:extLst>
              </a:tr>
              <a:tr h="450850">
                <a:tc>
                  <a:txBody>
                    <a:bodyPr/>
                    <a:lstStyle/>
                    <a:p>
                      <a:pPr marL="82550" rtl="0">
                        <a:lnSpc>
                          <a:spcPct val="105000"/>
                        </a:lnSpc>
                      </a:pPr>
                      <a:r>
                        <a:rPr lang="en-US" sz="1200">
                          <a:effectLst/>
                          <a:latin typeface="+mj-lt"/>
                        </a:rPr>
                        <a:t>HDT at 0.45 MPa</a:t>
                      </a:r>
                      <a:endParaRPr lang="en-US" sz="12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5000"/>
                        </a:lnSpc>
                      </a:pPr>
                      <a:r>
                        <a:rPr lang="en-US" sz="1200" dirty="0">
                          <a:effectLst/>
                          <a:latin typeface="+mj-lt"/>
                        </a:rPr>
                        <a:t>-</a:t>
                      </a:r>
                      <a:endParaRPr lang="en-US" sz="12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09" rtl="0" eaLnBrk="1" latinLnBrk="0" hangingPunct="1">
                        <a:lnSpc>
                          <a:spcPct val="105000"/>
                        </a:lnSpc>
                      </a:pPr>
                      <a:r>
                        <a:rPr lang="en-US" sz="1200" b="1" kern="1200" dirty="0">
                          <a:solidFill>
                            <a:schemeClr val="lt1"/>
                          </a:solidFill>
                          <a:effectLst/>
                          <a:latin typeface="+mj-lt"/>
                          <a:cs typeface="+mn-cs"/>
                        </a:rPr>
                        <a:t>57 °C</a:t>
                      </a:r>
                      <a:endParaRPr lang="en-US" sz="1200" b="1" kern="1200" dirty="0">
                        <a:solidFill>
                          <a:schemeClr val="lt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anchor="ctr">
                    <a:solidFill>
                      <a:srgbClr val="8FC5D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5000"/>
                        </a:lnSpc>
                      </a:pPr>
                      <a:r>
                        <a:rPr lang="en-US" sz="1200" dirty="0">
                          <a:effectLst/>
                          <a:latin typeface="+mj-lt"/>
                          <a:ea typeface="Calibri" panose="020F0502020204030204" pitchFamily="34" charset="0"/>
                        </a:rPr>
                        <a:t>46 °C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5000"/>
                        </a:lnSpc>
                      </a:pPr>
                      <a:r>
                        <a:rPr lang="en-US" sz="1200" dirty="0">
                          <a:effectLst/>
                          <a:latin typeface="+mj-lt"/>
                        </a:rPr>
                        <a:t>73 °C</a:t>
                      </a:r>
                      <a:endParaRPr lang="en-US" sz="12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5000"/>
                        </a:lnSpc>
                      </a:pPr>
                      <a:r>
                        <a:rPr lang="en-US" sz="1200" dirty="0">
                          <a:effectLst/>
                          <a:latin typeface="+mj-lt"/>
                        </a:rPr>
                        <a:t>53 °C</a:t>
                      </a:r>
                      <a:endParaRPr lang="en-US" sz="12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8954120"/>
                  </a:ext>
                </a:extLst>
              </a:tr>
              <a:tr h="450850">
                <a:tc>
                  <a:txBody>
                    <a:bodyPr/>
                    <a:lstStyle/>
                    <a:p>
                      <a:pPr marL="82550" rtl="0">
                        <a:lnSpc>
                          <a:spcPct val="105000"/>
                        </a:lnSpc>
                      </a:pPr>
                      <a:r>
                        <a:rPr lang="en-US" sz="1200">
                          <a:effectLst/>
                          <a:latin typeface="+mj-lt"/>
                        </a:rPr>
                        <a:t>Viscosity, 25°C</a:t>
                      </a:r>
                      <a:endParaRPr lang="en-US" sz="12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5000"/>
                        </a:lnSpc>
                      </a:pPr>
                      <a:r>
                        <a:rPr lang="en-US" sz="1200" dirty="0">
                          <a:effectLst/>
                          <a:latin typeface="+mj-lt"/>
                        </a:rPr>
                        <a:t>470 </a:t>
                      </a:r>
                      <a:r>
                        <a:rPr lang="en-US" sz="1200" dirty="0" err="1">
                          <a:effectLst/>
                          <a:latin typeface="+mj-lt"/>
                        </a:rPr>
                        <a:t>mPas</a:t>
                      </a:r>
                      <a:endParaRPr lang="en-US" sz="12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09" rtl="0" eaLnBrk="1" latinLnBrk="0" hangingPunct="1">
                        <a:lnSpc>
                          <a:spcPct val="105000"/>
                        </a:lnSpc>
                      </a:pPr>
                      <a:r>
                        <a:rPr lang="en-US" sz="1200" b="1" kern="1200" dirty="0">
                          <a:solidFill>
                            <a:schemeClr val="lt1"/>
                          </a:solidFill>
                          <a:effectLst/>
                          <a:latin typeface="+mj-lt"/>
                          <a:cs typeface="+mn-cs"/>
                        </a:rPr>
                        <a:t>390 </a:t>
                      </a:r>
                      <a:r>
                        <a:rPr lang="en-US" sz="1200" b="1" kern="1200" dirty="0" err="1">
                          <a:solidFill>
                            <a:schemeClr val="lt1"/>
                          </a:solidFill>
                          <a:effectLst/>
                          <a:latin typeface="+mj-lt"/>
                          <a:cs typeface="+mn-cs"/>
                        </a:rPr>
                        <a:t>mPas</a:t>
                      </a:r>
                      <a:endParaRPr lang="en-US" sz="1200" b="1" kern="1200" dirty="0">
                        <a:solidFill>
                          <a:schemeClr val="lt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C5D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5000"/>
                        </a:lnSpc>
                      </a:pPr>
                      <a:r>
                        <a:rPr lang="en-US" sz="1200" dirty="0">
                          <a:effectLst/>
                          <a:latin typeface="+mj-lt"/>
                          <a:ea typeface="Calibri" panose="020F0502020204030204" pitchFamily="34" charset="0"/>
                        </a:rPr>
                        <a:t>400 </a:t>
                      </a:r>
                      <a:r>
                        <a:rPr lang="en-US" sz="1200" dirty="0" err="1">
                          <a:effectLst/>
                          <a:latin typeface="+mj-lt"/>
                          <a:ea typeface="Calibri" panose="020F0502020204030204" pitchFamily="34" charset="0"/>
                        </a:rPr>
                        <a:t>mPas</a:t>
                      </a:r>
                      <a:endParaRPr lang="en-US" sz="12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5000"/>
                        </a:lnSpc>
                      </a:pPr>
                      <a:r>
                        <a:rPr lang="en-US" sz="1200" dirty="0">
                          <a:effectLst/>
                          <a:latin typeface="+mj-lt"/>
                        </a:rPr>
                        <a:t>320 </a:t>
                      </a:r>
                      <a:r>
                        <a:rPr lang="en-US" sz="1200" dirty="0" err="1">
                          <a:effectLst/>
                          <a:latin typeface="+mj-lt"/>
                        </a:rPr>
                        <a:t>mPas</a:t>
                      </a:r>
                      <a:endParaRPr lang="en-US" sz="12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5000"/>
                        </a:lnSpc>
                      </a:pPr>
                      <a:r>
                        <a:rPr lang="en-US" sz="1200" dirty="0">
                          <a:effectLst/>
                          <a:latin typeface="+mj-lt"/>
                        </a:rPr>
                        <a:t>2300 </a:t>
                      </a:r>
                      <a:r>
                        <a:rPr lang="en-US" sz="1200" dirty="0" err="1">
                          <a:effectLst/>
                          <a:latin typeface="+mj-lt"/>
                        </a:rPr>
                        <a:t>mPas</a:t>
                      </a:r>
                      <a:endParaRPr lang="en-US" sz="12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2531378"/>
                  </a:ext>
                </a:extLst>
              </a:tr>
            </a:tbl>
          </a:graphicData>
        </a:graphic>
      </p:graphicFrame>
      <p:sp>
        <p:nvSpPr>
          <p:cNvPr id="6" name="Textfeld 5">
            <a:extLst>
              <a:ext uri="{FF2B5EF4-FFF2-40B4-BE49-F238E27FC236}">
                <a16:creationId xmlns:a16="http://schemas.microsoft.com/office/drawing/2014/main" id="{4D4A7781-CB0F-4CE8-9F88-3FBCE3DFF1DD}"/>
              </a:ext>
            </a:extLst>
          </p:cNvPr>
          <p:cNvSpPr txBox="1"/>
          <p:nvPr/>
        </p:nvSpPr>
        <p:spPr>
          <a:xfrm>
            <a:off x="813816" y="1803698"/>
            <a:ext cx="4222414" cy="38779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sz="1400" dirty="0">
                <a:effectLst/>
                <a:latin typeface="+mj-lt"/>
                <a:ea typeface="Calibri" panose="020F0502020204030204" pitchFamily="34" charset="0"/>
              </a:rPr>
              <a:t>Ultracur3D</a:t>
            </a:r>
            <a:r>
              <a:rPr lang="en-US" sz="1400" baseline="30000" dirty="0">
                <a:effectLst/>
                <a:latin typeface="+mj-lt"/>
                <a:ea typeface="Calibri" panose="020F0502020204030204" pitchFamily="34" charset="0"/>
              </a:rPr>
              <a:t>®</a:t>
            </a:r>
            <a:r>
              <a:rPr lang="en-US" sz="1400" dirty="0">
                <a:effectLst/>
                <a:latin typeface="+mj-lt"/>
                <a:ea typeface="Calibri" panose="020F0502020204030204" pitchFamily="34" charset="0"/>
              </a:rPr>
              <a:t> ST 1400 is a more </a:t>
            </a:r>
            <a:r>
              <a:rPr lang="en-US" sz="1400" b="1" dirty="0">
                <a:solidFill>
                  <a:srgbClr val="21A0D2"/>
                </a:solidFill>
                <a:effectLst/>
                <a:latin typeface="+mj-lt"/>
                <a:ea typeface="Calibri" panose="020F0502020204030204" pitchFamily="34" charset="0"/>
              </a:rPr>
              <a:t>ductile</a:t>
            </a:r>
            <a:r>
              <a:rPr lang="en-US" sz="1400" dirty="0">
                <a:effectLst/>
                <a:latin typeface="+mj-lt"/>
                <a:ea typeface="Calibri" panose="020F0502020204030204" pitchFamily="34" charset="0"/>
              </a:rPr>
              <a:t> material with </a:t>
            </a:r>
            <a:r>
              <a:rPr lang="en-US" sz="1400" b="1" dirty="0">
                <a:solidFill>
                  <a:srgbClr val="21A0D2"/>
                </a:solidFill>
                <a:effectLst/>
                <a:latin typeface="+mj-lt"/>
                <a:ea typeface="Calibri" panose="020F0502020204030204" pitchFamily="34" charset="0"/>
              </a:rPr>
              <a:t>outstanding toughness </a:t>
            </a:r>
            <a:r>
              <a:rPr lang="en-US" sz="1400" dirty="0">
                <a:effectLst/>
                <a:latin typeface="+mj-lt"/>
                <a:ea typeface="Calibri" panose="020F0502020204030204" pitchFamily="34" charset="0"/>
              </a:rPr>
              <a:t>and </a:t>
            </a:r>
            <a:r>
              <a:rPr lang="en-US" sz="1400" b="1" dirty="0">
                <a:solidFill>
                  <a:srgbClr val="21A0D2"/>
                </a:solidFill>
                <a:effectLst/>
                <a:latin typeface="+mj-lt"/>
                <a:ea typeface="Calibri" panose="020F0502020204030204" pitchFamily="34" charset="0"/>
              </a:rPr>
              <a:t>elongation at break</a:t>
            </a:r>
            <a:r>
              <a:rPr lang="en-US" sz="1400" dirty="0">
                <a:effectLst/>
                <a:latin typeface="+mj-lt"/>
                <a:ea typeface="Calibri" panose="020F0502020204030204" pitchFamily="34" charset="0"/>
              </a:rPr>
              <a:t>. </a:t>
            </a:r>
          </a:p>
          <a:p>
            <a:pPr algn="just"/>
            <a:endParaRPr lang="en-US" sz="1400" dirty="0">
              <a:latin typeface="+mj-lt"/>
            </a:endParaRPr>
          </a:p>
          <a:p>
            <a:pPr algn="just"/>
            <a:r>
              <a:rPr lang="en-US" sz="1400" dirty="0">
                <a:latin typeface="+mj-lt"/>
              </a:rPr>
              <a:t>With a higher Young’s modulus and tensile strength as well as lower viscosity at 25 °C than </a:t>
            </a:r>
            <a:r>
              <a:rPr lang="en-US" sz="1400" dirty="0">
                <a:effectLst/>
                <a:latin typeface="+mj-lt"/>
                <a:ea typeface="Calibri" panose="020F0502020204030204" pitchFamily="34" charset="0"/>
              </a:rPr>
              <a:t>Ultracur3D</a:t>
            </a:r>
            <a:r>
              <a:rPr lang="en-US" sz="1400" baseline="30000" dirty="0">
                <a:effectLst/>
                <a:latin typeface="+mj-lt"/>
                <a:ea typeface="Calibri" panose="020F0502020204030204" pitchFamily="34" charset="0"/>
              </a:rPr>
              <a:t>®</a:t>
            </a:r>
            <a:r>
              <a:rPr lang="en-US" sz="1400" dirty="0">
                <a:latin typeface="+mj-lt"/>
              </a:rPr>
              <a:t> EL 4000 and a better performance in elongation at break and higher impact resistance than </a:t>
            </a:r>
            <a:r>
              <a:rPr lang="en-US" sz="1400" dirty="0">
                <a:effectLst/>
                <a:latin typeface="+mj-lt"/>
                <a:ea typeface="Calibri" panose="020F0502020204030204" pitchFamily="34" charset="0"/>
              </a:rPr>
              <a:t>Ultracur3D</a:t>
            </a:r>
            <a:r>
              <a:rPr lang="en-US" sz="1400" baseline="30000" dirty="0">
                <a:effectLst/>
                <a:latin typeface="+mj-lt"/>
                <a:ea typeface="Calibri" panose="020F0502020204030204" pitchFamily="34" charset="0"/>
              </a:rPr>
              <a:t>® </a:t>
            </a:r>
            <a:r>
              <a:rPr lang="en-US" sz="1400" dirty="0">
                <a:latin typeface="+mj-lt"/>
              </a:rPr>
              <a:t>ST 45, it’s </a:t>
            </a:r>
            <a:r>
              <a:rPr lang="en-US" sz="1400" dirty="0">
                <a:effectLst/>
                <a:latin typeface="+mj-lt"/>
                <a:ea typeface="Calibri" panose="020F0502020204030204" pitchFamily="34" charset="0"/>
              </a:rPr>
              <a:t>bridging the gap between our rigid and flexible product lines.</a:t>
            </a:r>
            <a:endParaRPr lang="en-US" sz="1400" dirty="0">
              <a:latin typeface="+mj-lt"/>
            </a:endParaRPr>
          </a:p>
          <a:p>
            <a:pPr algn="just"/>
            <a:endParaRPr lang="en-US" sz="1400" dirty="0">
              <a:latin typeface="+mj-lt"/>
            </a:endParaRPr>
          </a:p>
          <a:p>
            <a:pPr algn="just"/>
            <a:r>
              <a:rPr lang="en-US" sz="1400" dirty="0">
                <a:latin typeface="+mj-lt"/>
              </a:rPr>
              <a:t>Compared to an existing product on the market </a:t>
            </a:r>
            <a:r>
              <a:rPr lang="en-US" sz="1400" dirty="0">
                <a:effectLst/>
                <a:latin typeface="+mj-lt"/>
                <a:ea typeface="Calibri" panose="020F0502020204030204" pitchFamily="34" charset="0"/>
              </a:rPr>
              <a:t>Ultracur3D</a:t>
            </a:r>
            <a:r>
              <a:rPr lang="en-US" sz="1400" baseline="30000" dirty="0">
                <a:effectLst/>
                <a:latin typeface="+mj-lt"/>
                <a:ea typeface="Calibri" panose="020F0502020204030204" pitchFamily="34" charset="0"/>
              </a:rPr>
              <a:t>®</a:t>
            </a:r>
            <a:r>
              <a:rPr lang="en-US" sz="1400" dirty="0">
                <a:effectLst/>
                <a:latin typeface="+mj-lt"/>
                <a:ea typeface="Calibri" panose="020F0502020204030204" pitchFamily="34" charset="0"/>
              </a:rPr>
              <a:t> ST 1400 shows a higher Young’s modulus,  tensile strength and HDT as well as </a:t>
            </a:r>
            <a:r>
              <a:rPr lang="en-US" sz="1400" dirty="0">
                <a:latin typeface="+mj-lt"/>
              </a:rPr>
              <a:t>lower viscosity at 25 °C</a:t>
            </a:r>
            <a:r>
              <a:rPr lang="en-US" sz="1400" dirty="0">
                <a:effectLst/>
                <a:latin typeface="+mj-lt"/>
                <a:ea typeface="Calibri" panose="020F0502020204030204" pitchFamily="34" charset="0"/>
              </a:rPr>
              <a:t>. However, its elongation at break is lower.</a:t>
            </a:r>
          </a:p>
          <a:p>
            <a:pPr algn="just"/>
            <a:endParaRPr lang="en-US" sz="1400" dirty="0">
              <a:latin typeface="+mj-lt"/>
            </a:endParaRPr>
          </a:p>
          <a:p>
            <a:pPr algn="just"/>
            <a:r>
              <a:rPr lang="en-US" sz="1400" dirty="0">
                <a:latin typeface="+mj-lt"/>
              </a:rPr>
              <a:t>Additionally, </a:t>
            </a:r>
            <a:r>
              <a:rPr lang="en-US" sz="1400" dirty="0">
                <a:effectLst/>
                <a:latin typeface="+mj-lt"/>
                <a:ea typeface="Calibri" panose="020F0502020204030204" pitchFamily="34" charset="0"/>
              </a:rPr>
              <a:t>Ultracur3D</a:t>
            </a:r>
            <a:r>
              <a:rPr lang="en-US" sz="1400" baseline="30000" dirty="0">
                <a:effectLst/>
                <a:latin typeface="+mj-lt"/>
                <a:ea typeface="Calibri" panose="020F0502020204030204" pitchFamily="34" charset="0"/>
              </a:rPr>
              <a:t>®</a:t>
            </a:r>
            <a:r>
              <a:rPr lang="en-US" sz="1400" dirty="0">
                <a:effectLst/>
                <a:latin typeface="+mj-lt"/>
                <a:ea typeface="Calibri" panose="020F0502020204030204" pitchFamily="34" charset="0"/>
              </a:rPr>
              <a:t> ST 1400 shows a very low </a:t>
            </a:r>
            <a:r>
              <a:rPr lang="en-US" sz="1400" dirty="0">
                <a:latin typeface="+mj-lt"/>
              </a:rPr>
              <a:t>water absorption.</a:t>
            </a:r>
          </a:p>
        </p:txBody>
      </p:sp>
    </p:spTree>
    <p:extLst>
      <p:ext uri="{BB962C8B-B14F-4D97-AF65-F5344CB8AC3E}">
        <p14:creationId xmlns:p14="http://schemas.microsoft.com/office/powerpoint/2010/main" val="6144807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47B32CA0-1D7E-4FA9-AA97-CE91B8F8C32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5" imgW="592" imgH="595" progId="TCLayout.ActiveDocument.1">
                  <p:embed/>
                </p:oleObj>
              </mc:Choice>
              <mc:Fallback>
                <p:oleObj name="think-cell Folie" r:id="rId5" imgW="592" imgH="595" progId="TCLayout.ActiveDocument.1">
                  <p:embed/>
                  <p:pic>
                    <p:nvPicPr>
                      <p:cNvPr id="4" name="Objekt 3" hidden="1">
                        <a:extLst>
                          <a:ext uri="{FF2B5EF4-FFF2-40B4-BE49-F238E27FC236}">
                            <a16:creationId xmlns:a16="http://schemas.microsoft.com/office/drawing/2014/main" id="{47B32CA0-1D7E-4FA9-AA97-CE91B8F8C3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2">
            <a:extLst>
              <a:ext uri="{FF2B5EF4-FFF2-40B4-BE49-F238E27FC236}">
                <a16:creationId xmlns:a16="http://schemas.microsoft.com/office/drawing/2014/main" id="{B2D13AA7-BE4D-41B8-A1D8-31D28D51CB94}"/>
              </a:ext>
            </a:extLst>
          </p:cNvPr>
          <p:cNvSpPr/>
          <p:nvPr/>
        </p:nvSpPr>
        <p:spPr>
          <a:xfrm>
            <a:off x="231364" y="1544797"/>
            <a:ext cx="11727680" cy="4395788"/>
          </a:xfrm>
          <a:prstGeom prst="rect">
            <a:avLst/>
          </a:prstGeom>
          <a:solidFill>
            <a:schemeClr val="accent6">
              <a:lumMod val="20000"/>
              <a:lumOff val="80000"/>
              <a:alpha val="43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0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A7A4F629-1CE2-4A3B-A191-DACF1928C620}"/>
              </a:ext>
            </a:extLst>
          </p:cNvPr>
          <p:cNvSpPr txBox="1">
            <a:spLocks/>
          </p:cNvSpPr>
          <p:nvPr/>
        </p:nvSpPr>
        <p:spPr>
          <a:xfrm>
            <a:off x="-2" y="0"/>
            <a:ext cx="12190413" cy="1392807"/>
          </a:xfrm>
          <a:prstGeom prst="rect">
            <a:avLst/>
          </a:prstGeom>
          <a:solidFill>
            <a:srgbClr val="21A0D2">
              <a:alpha val="40000"/>
            </a:srgbClr>
          </a:solidFill>
          <a:ln>
            <a:noFill/>
          </a:ln>
        </p:spPr>
        <p:txBody>
          <a:bodyPr vert="horz" wrap="none" lIns="0" tIns="91440" rIns="0" bIns="0" rtlCol="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rgbClr val="21A0D2"/>
              </a:buClr>
              <a:buSzTx/>
              <a:buFont typeface="Wingdings" panose="05000000000000000000" pitchFamily="2" charset="2"/>
              <a:buNone/>
              <a:tabLst/>
              <a:defRPr sz="2999" b="1" i="0" kern="1200" baseline="0">
                <a:solidFill>
                  <a:schemeClr val="bg1"/>
                </a:solidFill>
                <a:latin typeface="Raleway" charset="0"/>
                <a:ea typeface="Raleway" charset="0"/>
                <a:cs typeface="Raleway" charset="0"/>
              </a:defRPr>
            </a:lvl1pPr>
            <a:lvl2pPr marL="717550" marR="0" indent="-360363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21A0D2"/>
              </a:buClr>
              <a:buSzTx/>
              <a:buFont typeface="Wingdings 3" panose="05040102010807070707" pitchFamily="18" charset="2"/>
              <a:buChar char=""/>
              <a:tabLst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077913" marR="0" indent="-360363" algn="l" defTabSz="914400" rtl="0" eaLnBrk="1" fontAlgn="auto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rgbClr val="21A0D2"/>
              </a:buClr>
              <a:buSzTx/>
              <a:buFont typeface="Arial" panose="020B0604020202020204" pitchFamily="34" charset="0"/>
              <a:buChar char="●"/>
              <a:tabLst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436688" marR="0" indent="-35877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1A0D2"/>
              </a:buClr>
              <a:buSzTx/>
              <a:buFont typeface="Arial" panose="020B0604020202020204" pitchFamily="34" charset="0"/>
              <a:buChar char="−"/>
              <a:tabLst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623438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–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080592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537746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2994900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452055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s-ES" sz="2699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spcBef>
                <a:spcPts val="0"/>
              </a:spcBef>
            </a:pPr>
            <a:r>
              <a:rPr lang="es-ES" sz="2699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spcBef>
                <a:spcPts val="0"/>
              </a:spcBef>
            </a:pP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spcBef>
                <a:spcPts val="0"/>
              </a:spcBef>
            </a:pP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spcBef>
                <a:spcPts val="0"/>
              </a:spcBef>
            </a:pP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spcBef>
                <a:spcPts val="0"/>
              </a:spcBef>
            </a:pP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" name="Rechteck 1" hidden="1">
            <a:extLst>
              <a:ext uri="{FF2B5EF4-FFF2-40B4-BE49-F238E27FC236}">
                <a16:creationId xmlns:a16="http://schemas.microsoft.com/office/drawing/2014/main" id="{5BEDCAD5-D502-4809-808B-CDDB3FAEE78E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>
              <a:defRPr/>
            </a:pPr>
            <a:endParaRPr kumimoji="0" lang="en-US" sz="2000" u="none" strike="noStrike" kern="1200" cap="none" spc="0" normalizeH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38" name="Gruppieren 37">
            <a:extLst>
              <a:ext uri="{FF2B5EF4-FFF2-40B4-BE49-F238E27FC236}">
                <a16:creationId xmlns:a16="http://schemas.microsoft.com/office/drawing/2014/main" id="{4D21C8D3-8BDA-4F3B-BC2B-F57899564390}"/>
              </a:ext>
            </a:extLst>
          </p:cNvPr>
          <p:cNvGrpSpPr/>
          <p:nvPr/>
        </p:nvGrpSpPr>
        <p:grpSpPr>
          <a:xfrm>
            <a:off x="9597612" y="6092575"/>
            <a:ext cx="2592803" cy="540000"/>
            <a:chOff x="9597610" y="6092575"/>
            <a:chExt cx="2592803" cy="540000"/>
          </a:xfrm>
        </p:grpSpPr>
        <p:sp>
          <p:nvSpPr>
            <p:cNvPr id="39" name="Rechteck 38">
              <a:extLst>
                <a:ext uri="{FF2B5EF4-FFF2-40B4-BE49-F238E27FC236}">
                  <a16:creationId xmlns:a16="http://schemas.microsoft.com/office/drawing/2014/main" id="{AD4988F7-7AA2-4FC3-B8C3-52D460764A98}"/>
                </a:ext>
              </a:extLst>
            </p:cNvPr>
            <p:cNvSpPr/>
            <p:nvPr userDrawn="1"/>
          </p:nvSpPr>
          <p:spPr>
            <a:xfrm>
              <a:off x="9597610" y="6092575"/>
              <a:ext cx="2592803" cy="540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pic>
          <p:nvPicPr>
            <p:cNvPr id="40" name="Grafik 39">
              <a:extLst>
                <a:ext uri="{FF2B5EF4-FFF2-40B4-BE49-F238E27FC236}">
                  <a16:creationId xmlns:a16="http://schemas.microsoft.com/office/drawing/2014/main" id="{191C3060-4858-4427-8CBD-0B8D19EACE7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97610" y="6092575"/>
              <a:ext cx="2157620" cy="540000"/>
            </a:xfrm>
            <a:prstGeom prst="rect">
              <a:avLst/>
            </a:prstGeom>
          </p:spPr>
        </p:pic>
      </p:grp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1374CA95-14F1-4DDE-AA83-71CBA3DBB921}"/>
              </a:ext>
            </a:extLst>
          </p:cNvPr>
          <p:cNvSpPr txBox="1">
            <a:spLocks/>
          </p:cNvSpPr>
          <p:nvPr/>
        </p:nvSpPr>
        <p:spPr>
          <a:xfrm>
            <a:off x="374911" y="421648"/>
            <a:ext cx="4661319" cy="971159"/>
          </a:xfrm>
          <a:prstGeom prst="rect">
            <a:avLst/>
          </a:prstGeom>
          <a:noFill/>
        </p:spPr>
        <p:txBody>
          <a:bodyPr vert="horz" wrap="none" lIns="0" tIns="91440" rIns="0" bIns="0" rtlCol="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rgbClr val="21A0D2"/>
              </a:buClr>
              <a:buSzTx/>
              <a:buFont typeface="Wingdings" panose="05000000000000000000" pitchFamily="2" charset="2"/>
              <a:buNone/>
              <a:tabLst/>
              <a:defRPr sz="2999" b="1" i="0" kern="1200" baseline="0">
                <a:solidFill>
                  <a:schemeClr val="bg1"/>
                </a:solidFill>
                <a:latin typeface="Raleway" charset="0"/>
                <a:ea typeface="Raleway" charset="0"/>
                <a:cs typeface="Raleway" charset="0"/>
              </a:defRPr>
            </a:lvl1pPr>
            <a:lvl2pPr marL="717550" marR="0" indent="-360363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21A0D2"/>
              </a:buClr>
              <a:buSzTx/>
              <a:buFont typeface="Wingdings 3" panose="05040102010807070707" pitchFamily="18" charset="2"/>
              <a:buChar char=""/>
              <a:tabLst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077913" marR="0" indent="-360363" algn="l" defTabSz="914400" rtl="0" eaLnBrk="1" fontAlgn="auto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rgbClr val="21A0D2"/>
              </a:buClr>
              <a:buSzTx/>
              <a:buFont typeface="Arial" panose="020B0604020202020204" pitchFamily="34" charset="0"/>
              <a:buChar char="●"/>
              <a:tabLst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436688" marR="0" indent="-35877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1A0D2"/>
              </a:buClr>
              <a:buSzTx/>
              <a:buFont typeface="Arial" panose="020B0604020202020204" pitchFamily="34" charset="0"/>
              <a:buChar char="−"/>
              <a:tabLst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623438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–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080592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537746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2994900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452055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s-ES" sz="2699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Ultracur3D</a:t>
            </a:r>
            <a:r>
              <a:rPr lang="de-DE" sz="27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®</a:t>
            </a:r>
            <a:r>
              <a:rPr lang="es-ES" sz="2699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ST 1400</a:t>
            </a:r>
          </a:p>
          <a:p>
            <a:pPr>
              <a:spcBef>
                <a:spcPts val="0"/>
              </a:spcBef>
            </a:pPr>
            <a:r>
              <a:rPr lang="en-US" sz="1899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Certifications &amp; Post-Processing</a:t>
            </a:r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46D9DF53-F741-4C9A-BD25-67DDB68C3F47}"/>
              </a:ext>
            </a:extLst>
          </p:cNvPr>
          <p:cNvGrpSpPr/>
          <p:nvPr/>
        </p:nvGrpSpPr>
        <p:grpSpPr>
          <a:xfrm>
            <a:off x="1074789" y="1978035"/>
            <a:ext cx="10040830" cy="3529311"/>
            <a:chOff x="1146232" y="1621551"/>
            <a:chExt cx="10040830" cy="3529311"/>
          </a:xfrm>
        </p:grpSpPr>
        <p:sp>
          <p:nvSpPr>
            <p:cNvPr id="15" name="Rectangle 2">
              <a:extLst>
                <a:ext uri="{FF2B5EF4-FFF2-40B4-BE49-F238E27FC236}">
                  <a16:creationId xmlns:a16="http://schemas.microsoft.com/office/drawing/2014/main" id="{1E6C5F4A-4036-44B9-8FD5-4B4A5EF4077A}"/>
                </a:ext>
              </a:extLst>
            </p:cNvPr>
            <p:cNvSpPr/>
            <p:nvPr/>
          </p:nvSpPr>
          <p:spPr>
            <a:xfrm>
              <a:off x="1508295" y="4613764"/>
              <a:ext cx="9643469" cy="534881"/>
            </a:xfrm>
            <a:prstGeom prst="rect">
              <a:avLst/>
            </a:prstGeom>
            <a:solidFill>
              <a:schemeClr val="accent6">
                <a:lumMod val="40000"/>
                <a:lumOff val="60000"/>
                <a:alpha val="77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3853">
                <a:defRPr/>
              </a:pPr>
              <a:endParaRPr lang="en-US" sz="2000" kern="0" dirty="0">
                <a:solidFill>
                  <a:prstClr val="white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20" name="Rectangle 2">
              <a:extLst>
                <a:ext uri="{FF2B5EF4-FFF2-40B4-BE49-F238E27FC236}">
                  <a16:creationId xmlns:a16="http://schemas.microsoft.com/office/drawing/2014/main" id="{50E30DDE-B487-4FE4-8999-1A170AC567EA}"/>
                </a:ext>
              </a:extLst>
            </p:cNvPr>
            <p:cNvSpPr/>
            <p:nvPr/>
          </p:nvSpPr>
          <p:spPr>
            <a:xfrm>
              <a:off x="1583690" y="2364345"/>
              <a:ext cx="9603372" cy="533295"/>
            </a:xfrm>
            <a:prstGeom prst="rect">
              <a:avLst/>
            </a:prstGeom>
            <a:solidFill>
              <a:srgbClr val="4EABD6">
                <a:lumMod val="20000"/>
                <a:lumOff val="80000"/>
                <a:alpha val="77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3853">
                <a:defRPr/>
              </a:pPr>
              <a:endParaRPr lang="en-US" sz="2000" kern="0" dirty="0">
                <a:solidFill>
                  <a:prstClr val="white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26" name="Rectangle 172">
              <a:extLst>
                <a:ext uri="{FF2B5EF4-FFF2-40B4-BE49-F238E27FC236}">
                  <a16:creationId xmlns:a16="http://schemas.microsoft.com/office/drawing/2014/main" id="{4223033D-846C-4B06-A0D8-F2702BAB6A16}"/>
                </a:ext>
              </a:extLst>
            </p:cNvPr>
            <p:cNvSpPr/>
            <p:nvPr/>
          </p:nvSpPr>
          <p:spPr>
            <a:xfrm>
              <a:off x="1508297" y="4603432"/>
              <a:ext cx="2714910" cy="54521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88876" tIns="38090" rIns="88876" bIns="38090" numCol="1" spcCol="1270" anchor="ctr" anchorCtr="0">
              <a:noAutofit/>
            </a:bodyPr>
            <a:lstStyle/>
            <a:p>
              <a:pPr marL="177760" algn="ctr" defTabSz="142208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de-DE" sz="1600" b="1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cs typeface="Arial"/>
                </a:rPr>
                <a:t>Coating</a:t>
              </a:r>
              <a:r>
                <a:rPr lang="en-US" sz="1600" b="1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cs typeface="Arial"/>
                </a:rPr>
                <a:t> </a:t>
              </a:r>
            </a:p>
          </p:txBody>
        </p:sp>
        <p:sp>
          <p:nvSpPr>
            <p:cNvPr id="31" name="Content Placeholder 2">
              <a:extLst>
                <a:ext uri="{FF2B5EF4-FFF2-40B4-BE49-F238E27FC236}">
                  <a16:creationId xmlns:a16="http://schemas.microsoft.com/office/drawing/2014/main" id="{38331CCB-EF41-4F9D-A080-B4FA25236635}"/>
                </a:ext>
              </a:extLst>
            </p:cNvPr>
            <p:cNvSpPr txBox="1">
              <a:spLocks/>
            </p:cNvSpPr>
            <p:nvPr/>
          </p:nvSpPr>
          <p:spPr>
            <a:xfrm>
              <a:off x="4285786" y="4603433"/>
              <a:ext cx="5386113" cy="545213"/>
            </a:xfrm>
            <a:prstGeom prst="rect">
              <a:avLst/>
            </a:prstGeom>
          </p:spPr>
          <p:txBody>
            <a:bodyPr vert="horz" wrap="square" lIns="0" tIns="0" rIns="0" bIns="0" rtlCol="0" anchor="ctr">
              <a:noAutofit/>
            </a:bodyPr>
            <a:lstStyle>
              <a:lvl1pPr marL="230400" indent="-230400" algn="l" rtl="0" eaLnBrk="1" fontAlgn="base" hangingPunct="1">
                <a:spcBef>
                  <a:spcPts val="12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§"/>
                <a:defRPr sz="1600" kern="1200">
                  <a:solidFill>
                    <a:schemeClr val="tx1"/>
                  </a:solidFill>
                  <a:latin typeface="+mn-lt"/>
                  <a:ea typeface="Arial" pitchFamily="-105" charset="-52"/>
                  <a:cs typeface="Arial" pitchFamily="34" charset="0"/>
                </a:defRPr>
              </a:lvl1pPr>
              <a:lvl2pPr marL="457200" indent="-230400" algn="l" rtl="0" eaLnBrk="1" fontAlgn="base" hangingPunct="1">
                <a:spcBef>
                  <a:spcPts val="624"/>
                </a:spcBef>
                <a:spcAft>
                  <a:spcPct val="0"/>
                </a:spcAft>
                <a:buSzPct val="80000"/>
                <a:buFont typeface="Courier New" panose="02070309020205020404" pitchFamily="49" charset="0"/>
                <a:buChar char="o"/>
                <a:defRPr sz="1400" kern="1200">
                  <a:solidFill>
                    <a:schemeClr val="tx1"/>
                  </a:solidFill>
                  <a:latin typeface="+mn-lt"/>
                  <a:ea typeface="Arial" pitchFamily="-105" charset="-52"/>
                  <a:cs typeface="Arial" pitchFamily="34" charset="0"/>
                </a:defRPr>
              </a:lvl2pPr>
              <a:lvl3pPr marL="687600" indent="-230400" algn="l" rtl="0" eaLnBrk="1" fontAlgn="base" hangingPunct="1">
                <a:spcBef>
                  <a:spcPts val="576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v"/>
                <a:defRPr sz="1200" kern="1200">
                  <a:solidFill>
                    <a:schemeClr val="tx1"/>
                  </a:solidFill>
                  <a:latin typeface="+mn-lt"/>
                  <a:ea typeface="Arial" pitchFamily="-105" charset="-52"/>
                  <a:cs typeface="Arial" pitchFamily="34" charset="0"/>
                </a:defRPr>
              </a:lvl3pPr>
              <a:lvl4pPr marL="910800" indent="-226800" algn="l" rtl="0" eaLnBrk="1" fontAlgn="base" hangingPunct="1">
                <a:spcBef>
                  <a:spcPts val="528"/>
                </a:spcBef>
                <a:spcAft>
                  <a:spcPct val="0"/>
                </a:spcAft>
                <a:buSzPct val="80000"/>
                <a:buFont typeface="Arial" pitchFamily="34" charset="0"/>
                <a:buChar char="–"/>
                <a:defRPr sz="1100" kern="1200">
                  <a:solidFill>
                    <a:schemeClr val="tx1"/>
                  </a:solidFill>
                  <a:latin typeface="+mn-lt"/>
                  <a:ea typeface="Arial" pitchFamily="-105" charset="-52"/>
                  <a:cs typeface="Arial" pitchFamily="34" charset="0"/>
                </a:defRPr>
              </a:lvl4pPr>
              <a:lvl5pPr marL="1144800" indent="-230400" algn="l" rtl="0" eaLnBrk="1" fontAlgn="base" hangingPunct="1">
                <a:spcBef>
                  <a:spcPts val="480"/>
                </a:spcBef>
                <a:spcAft>
                  <a:spcPct val="0"/>
                </a:spcAft>
                <a:buSzPct val="80000"/>
                <a:buFont typeface="Arial" pitchFamily="34" charset="0"/>
                <a:buChar char="•"/>
                <a:defRPr sz="1050" kern="1200">
                  <a:solidFill>
                    <a:schemeClr val="tx1"/>
                  </a:solidFill>
                  <a:latin typeface="+mn-lt"/>
                  <a:ea typeface="Arial" pitchFamily="-105" charset="-52"/>
                  <a:cs typeface="Arial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26754" lvl="1" indent="0" defTabSz="914218">
                <a:lnSpc>
                  <a:spcPct val="90000"/>
                </a:lnSpc>
                <a:spcBef>
                  <a:spcPts val="0"/>
                </a:spcBef>
                <a:buClr>
                  <a:srgbClr val="002266"/>
                </a:buClr>
                <a:buNone/>
                <a:defRPr/>
              </a:pPr>
              <a:r>
                <a:rPr lang="en-GB" dirty="0">
                  <a:latin typeface="+mj-lt"/>
                  <a:ea typeface="+mn-ea"/>
                </a:rPr>
                <a:t>Not tested.</a:t>
              </a:r>
              <a:endParaRPr lang="en-US" sz="1200" dirty="0">
                <a:latin typeface="+mj-lt"/>
              </a:endParaRPr>
            </a:p>
          </p:txBody>
        </p:sp>
        <p:sp>
          <p:nvSpPr>
            <p:cNvPr id="35" name="Sechseck 126">
              <a:extLst>
                <a:ext uri="{FF2B5EF4-FFF2-40B4-BE49-F238E27FC236}">
                  <a16:creationId xmlns:a16="http://schemas.microsoft.com/office/drawing/2014/main" id="{6AE6AF78-202B-4CDF-86EF-B90E8193CE07}"/>
                </a:ext>
              </a:extLst>
            </p:cNvPr>
            <p:cNvSpPr/>
            <p:nvPr/>
          </p:nvSpPr>
          <p:spPr>
            <a:xfrm>
              <a:off x="1146234" y="4605649"/>
              <a:ext cx="605095" cy="545213"/>
            </a:xfrm>
            <a:prstGeom prst="hexagon">
              <a:avLst/>
            </a:prstGeom>
            <a:solidFill>
              <a:schemeClr val="accent6">
                <a:lumMod val="75000"/>
              </a:scheme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4309">
                <a:defRPr/>
              </a:pPr>
              <a:endParaRPr lang="en-US" sz="2000" b="1" kern="0">
                <a:solidFill>
                  <a:srgbClr val="FFFFFF"/>
                </a:solidFill>
                <a:latin typeface="+mj-lt"/>
                <a:cs typeface="Arial"/>
              </a:endParaRPr>
            </a:p>
          </p:txBody>
        </p:sp>
        <p:sp>
          <p:nvSpPr>
            <p:cNvPr id="37" name="Rectangle 2">
              <a:extLst>
                <a:ext uri="{FF2B5EF4-FFF2-40B4-BE49-F238E27FC236}">
                  <a16:creationId xmlns:a16="http://schemas.microsoft.com/office/drawing/2014/main" id="{A6B78C63-F045-4CB1-A806-DA89FA51B0BF}"/>
                </a:ext>
              </a:extLst>
            </p:cNvPr>
            <p:cNvSpPr/>
            <p:nvPr/>
          </p:nvSpPr>
          <p:spPr>
            <a:xfrm>
              <a:off x="1583691" y="3088315"/>
              <a:ext cx="9603370" cy="539530"/>
            </a:xfrm>
            <a:prstGeom prst="rect">
              <a:avLst/>
            </a:prstGeom>
            <a:solidFill>
              <a:srgbClr val="4EABD6">
                <a:lumMod val="20000"/>
                <a:lumOff val="80000"/>
                <a:alpha val="77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3853">
                <a:defRPr/>
              </a:pPr>
              <a:endParaRPr lang="en-US" sz="2000" kern="0" dirty="0">
                <a:solidFill>
                  <a:prstClr val="white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41" name="Rectangle 2">
              <a:extLst>
                <a:ext uri="{FF2B5EF4-FFF2-40B4-BE49-F238E27FC236}">
                  <a16:creationId xmlns:a16="http://schemas.microsoft.com/office/drawing/2014/main" id="{4E361DC3-9097-42C6-80CC-D6C4947EB56A}"/>
                </a:ext>
              </a:extLst>
            </p:cNvPr>
            <p:cNvSpPr/>
            <p:nvPr/>
          </p:nvSpPr>
          <p:spPr>
            <a:xfrm>
              <a:off x="1583690" y="3853275"/>
              <a:ext cx="9603370" cy="545216"/>
            </a:xfrm>
            <a:prstGeom prst="rect">
              <a:avLst/>
            </a:prstGeom>
            <a:solidFill>
              <a:srgbClr val="4EABD6">
                <a:lumMod val="20000"/>
                <a:lumOff val="80000"/>
                <a:alpha val="77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3853">
                <a:defRPr/>
              </a:pPr>
              <a:endParaRPr lang="en-US" sz="2000" kern="0" dirty="0">
                <a:solidFill>
                  <a:prstClr val="white"/>
                </a:solidFill>
                <a:latin typeface="+mj-lt"/>
                <a:cs typeface="Arial" panose="020B0604020202020204" pitchFamily="34" charset="0"/>
              </a:endParaRPr>
            </a:p>
          </p:txBody>
        </p:sp>
        <p:grpSp>
          <p:nvGrpSpPr>
            <p:cNvPr id="43" name="Gruppieren 64">
              <a:extLst>
                <a:ext uri="{FF2B5EF4-FFF2-40B4-BE49-F238E27FC236}">
                  <a16:creationId xmlns:a16="http://schemas.microsoft.com/office/drawing/2014/main" id="{05CA2E3D-ECD7-4AE6-A6B6-FEA0F9AF9223}"/>
                </a:ext>
              </a:extLst>
            </p:cNvPr>
            <p:cNvGrpSpPr/>
            <p:nvPr/>
          </p:nvGrpSpPr>
          <p:grpSpPr>
            <a:xfrm>
              <a:off x="1570878" y="2352429"/>
              <a:ext cx="2652329" cy="2046058"/>
              <a:chOff x="942502" y="1674478"/>
              <a:chExt cx="1365493" cy="1834701"/>
            </a:xfrm>
          </p:grpSpPr>
          <p:sp>
            <p:nvSpPr>
              <p:cNvPr id="44" name="Rectangle 29">
                <a:extLst>
                  <a:ext uri="{FF2B5EF4-FFF2-40B4-BE49-F238E27FC236}">
                    <a16:creationId xmlns:a16="http://schemas.microsoft.com/office/drawing/2014/main" id="{01418448-7C5D-44E0-AE04-7BF9D3C914BB}"/>
                  </a:ext>
                </a:extLst>
              </p:cNvPr>
              <p:cNvSpPr/>
              <p:nvPr/>
            </p:nvSpPr>
            <p:spPr>
              <a:xfrm>
                <a:off x="942502" y="2334346"/>
                <a:ext cx="1365493" cy="48379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spcFirstLastPara="0" vert="horz" wrap="square" lIns="88876" tIns="38090" rIns="88876" bIns="38090" numCol="1" spcCol="1270" anchor="ctr" anchorCtr="0">
                <a:noAutofit/>
              </a:bodyPr>
              <a:lstStyle/>
              <a:p>
                <a:pPr marL="177760" algn="ctr" defTabSz="142208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r>
                  <a:rPr lang="en-US" sz="1600" b="1" kern="0" dirty="0">
                    <a:solidFill>
                      <a:srgbClr val="21A0D2"/>
                    </a:solidFill>
                    <a:latin typeface="+mj-lt"/>
                    <a:cs typeface="Arial"/>
                  </a:rPr>
                  <a:t>Chemical resistance</a:t>
                </a:r>
              </a:p>
            </p:txBody>
          </p:sp>
          <p:sp>
            <p:nvSpPr>
              <p:cNvPr id="45" name="Rectangle 171">
                <a:extLst>
                  <a:ext uri="{FF2B5EF4-FFF2-40B4-BE49-F238E27FC236}">
                    <a16:creationId xmlns:a16="http://schemas.microsoft.com/office/drawing/2014/main" id="{51E2927C-79EE-4E24-B48F-A69684BACCDE}"/>
                  </a:ext>
                </a:extLst>
              </p:cNvPr>
              <p:cNvSpPr/>
              <p:nvPr/>
            </p:nvSpPr>
            <p:spPr>
              <a:xfrm>
                <a:off x="942502" y="3020286"/>
                <a:ext cx="1365493" cy="48889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spcFirstLastPara="0" vert="horz" wrap="square" lIns="88876" tIns="38090" rIns="88876" bIns="38090" numCol="1" spcCol="1270" anchor="ctr" anchorCtr="0">
                <a:noAutofit/>
              </a:bodyPr>
              <a:lstStyle/>
              <a:p>
                <a:pPr marL="177760" algn="ctr" defTabSz="142208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r>
                  <a:rPr lang="en-US" sz="1600" b="1" kern="0" dirty="0">
                    <a:solidFill>
                      <a:srgbClr val="21A0D2"/>
                    </a:solidFill>
                    <a:latin typeface="+mj-lt"/>
                    <a:cs typeface="Arial"/>
                  </a:rPr>
                  <a:t>UV resistance</a:t>
                </a:r>
              </a:p>
            </p:txBody>
          </p:sp>
          <p:sp>
            <p:nvSpPr>
              <p:cNvPr id="46" name="Rectangle 6">
                <a:extLst>
                  <a:ext uri="{FF2B5EF4-FFF2-40B4-BE49-F238E27FC236}">
                    <a16:creationId xmlns:a16="http://schemas.microsoft.com/office/drawing/2014/main" id="{E1AA5AB2-9F62-49FC-9277-2038A37DF5D4}"/>
                  </a:ext>
                </a:extLst>
              </p:cNvPr>
              <p:cNvSpPr/>
              <p:nvPr/>
            </p:nvSpPr>
            <p:spPr>
              <a:xfrm>
                <a:off x="942502" y="1674478"/>
                <a:ext cx="1365493" cy="48889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spcFirstLastPara="0" vert="horz" wrap="square" lIns="88876" tIns="38090" rIns="88876" bIns="38090" numCol="1" spcCol="1270" anchor="ctr" anchorCtr="0">
                <a:noAutofit/>
              </a:bodyPr>
              <a:lstStyle/>
              <a:p>
                <a:pPr marL="177760" algn="ctr" defTabSz="142208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r>
                  <a:rPr lang="en-US" sz="1600" b="1" kern="0" dirty="0">
                    <a:solidFill>
                      <a:srgbClr val="21A0D2"/>
                    </a:solidFill>
                    <a:latin typeface="+mj-lt"/>
                    <a:cs typeface="Arial"/>
                  </a:rPr>
                  <a:t>Sterilization</a:t>
                </a:r>
              </a:p>
            </p:txBody>
          </p:sp>
        </p:grpSp>
        <p:grpSp>
          <p:nvGrpSpPr>
            <p:cNvPr id="47" name="Gruppieren 65">
              <a:extLst>
                <a:ext uri="{FF2B5EF4-FFF2-40B4-BE49-F238E27FC236}">
                  <a16:creationId xmlns:a16="http://schemas.microsoft.com/office/drawing/2014/main" id="{6BF2AB23-9E02-43F5-B3EC-BEFDC9B71325}"/>
                </a:ext>
              </a:extLst>
            </p:cNvPr>
            <p:cNvGrpSpPr/>
            <p:nvPr/>
          </p:nvGrpSpPr>
          <p:grpSpPr>
            <a:xfrm>
              <a:off x="4285787" y="2352427"/>
              <a:ext cx="6570686" cy="2046061"/>
              <a:chOff x="2133802" y="1674475"/>
              <a:chExt cx="4439498" cy="1834704"/>
            </a:xfrm>
          </p:grpSpPr>
          <p:sp>
            <p:nvSpPr>
              <p:cNvPr id="48" name="Content Placeholder 2">
                <a:extLst>
                  <a:ext uri="{FF2B5EF4-FFF2-40B4-BE49-F238E27FC236}">
                    <a16:creationId xmlns:a16="http://schemas.microsoft.com/office/drawing/2014/main" id="{6B5CB057-C1A8-497A-9968-3C9996B42CC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133802" y="2334344"/>
                <a:ext cx="4439498" cy="483798"/>
              </a:xfrm>
              <a:prstGeom prst="rect">
                <a:avLst/>
              </a:prstGeom>
            </p:spPr>
            <p:txBody>
              <a:bodyPr vert="horz" wrap="square" lIns="0" tIns="0" rIns="0" bIns="0" rtlCol="0" anchor="ctr">
                <a:noAutofit/>
              </a:bodyPr>
              <a:lstStyle>
                <a:lvl1pPr marL="230400" indent="-230400" algn="l" rtl="0" eaLnBrk="1" fontAlgn="base" hangingPunct="1">
                  <a:spcBef>
                    <a:spcPts val="12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Arial" pitchFamily="-105" charset="-52"/>
                    <a:cs typeface="Arial" pitchFamily="34" charset="0"/>
                  </a:defRPr>
                </a:lvl1pPr>
                <a:lvl2pPr marL="457200" indent="-230400" algn="l" rtl="0" eaLnBrk="1" fontAlgn="base" hangingPunct="1">
                  <a:spcBef>
                    <a:spcPts val="624"/>
                  </a:spcBef>
                  <a:spcAft>
                    <a:spcPct val="0"/>
                  </a:spcAft>
                  <a:buSzPct val="80000"/>
                  <a:buFont typeface="Courier New" panose="02070309020205020404" pitchFamily="49" charset="0"/>
                  <a:buChar char="o"/>
                  <a:defRPr sz="1400" kern="1200">
                    <a:solidFill>
                      <a:schemeClr val="tx1"/>
                    </a:solidFill>
                    <a:latin typeface="+mn-lt"/>
                    <a:ea typeface="Arial" pitchFamily="-105" charset="-52"/>
                    <a:cs typeface="Arial" pitchFamily="34" charset="0"/>
                  </a:defRPr>
                </a:lvl2pPr>
                <a:lvl3pPr marL="687600" indent="-230400" algn="l" rtl="0" eaLnBrk="1" fontAlgn="base" hangingPunct="1">
                  <a:spcBef>
                    <a:spcPts val="576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v"/>
                  <a:defRPr sz="1200" kern="1200">
                    <a:solidFill>
                      <a:schemeClr val="tx1"/>
                    </a:solidFill>
                    <a:latin typeface="+mn-lt"/>
                    <a:ea typeface="Arial" pitchFamily="-105" charset="-52"/>
                    <a:cs typeface="Arial" pitchFamily="34" charset="0"/>
                  </a:defRPr>
                </a:lvl3pPr>
                <a:lvl4pPr marL="910800" indent="-226800" algn="l" rtl="0" eaLnBrk="1" fontAlgn="base" hangingPunct="1">
                  <a:spcBef>
                    <a:spcPts val="528"/>
                  </a:spcBef>
                  <a:spcAft>
                    <a:spcPct val="0"/>
                  </a:spcAft>
                  <a:buSzPct val="80000"/>
                  <a:buFont typeface="Arial" pitchFamily="34" charset="0"/>
                  <a:buChar char="–"/>
                  <a:defRPr sz="1100" kern="1200">
                    <a:solidFill>
                      <a:schemeClr val="tx1"/>
                    </a:solidFill>
                    <a:latin typeface="+mn-lt"/>
                    <a:ea typeface="Arial" pitchFamily="-105" charset="-52"/>
                    <a:cs typeface="Arial" pitchFamily="34" charset="0"/>
                  </a:defRPr>
                </a:lvl4pPr>
                <a:lvl5pPr marL="1144800" indent="-230400" algn="l" rtl="0" eaLnBrk="1" fontAlgn="base" hangingPunct="1">
                  <a:spcBef>
                    <a:spcPts val="480"/>
                  </a:spcBef>
                  <a:spcAft>
                    <a:spcPct val="0"/>
                  </a:spcAft>
                  <a:buSzPct val="80000"/>
                  <a:buFont typeface="Arial" pitchFamily="34" charset="0"/>
                  <a:buChar char="•"/>
                  <a:defRPr sz="1050" kern="1200">
                    <a:solidFill>
                      <a:schemeClr val="tx1"/>
                    </a:solidFill>
                    <a:latin typeface="+mn-lt"/>
                    <a:ea typeface="Arial" pitchFamily="-105" charset="-52"/>
                    <a:cs typeface="Arial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26754" lvl="1" indent="0" defTabSz="914218">
                  <a:lnSpc>
                    <a:spcPct val="90000"/>
                  </a:lnSpc>
                  <a:spcBef>
                    <a:spcPts val="0"/>
                  </a:spcBef>
                  <a:buClr>
                    <a:srgbClr val="002266"/>
                  </a:buClr>
                  <a:buNone/>
                  <a:defRPr/>
                </a:pPr>
                <a:r>
                  <a:rPr lang="en-US" dirty="0"/>
                  <a:t>Testing planned.</a:t>
                </a:r>
                <a:endParaRPr lang="en-US" dirty="0">
                  <a:solidFill>
                    <a:srgbClr val="000000"/>
                  </a:solidFill>
                  <a:latin typeface="+mj-lt"/>
                  <a:ea typeface="+mn-ea"/>
                </a:endParaRPr>
              </a:p>
            </p:txBody>
          </p:sp>
          <p:sp>
            <p:nvSpPr>
              <p:cNvPr id="49" name="Content Placeholder 2">
                <a:extLst>
                  <a:ext uri="{FF2B5EF4-FFF2-40B4-BE49-F238E27FC236}">
                    <a16:creationId xmlns:a16="http://schemas.microsoft.com/office/drawing/2014/main" id="{CA9B17E3-246C-4FF6-A5FC-A0F4154A8C5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133802" y="3029439"/>
                <a:ext cx="4439498" cy="479740"/>
              </a:xfrm>
              <a:prstGeom prst="rect">
                <a:avLst/>
              </a:prstGeom>
            </p:spPr>
            <p:txBody>
              <a:bodyPr vert="horz" wrap="square" lIns="0" tIns="0" rIns="0" bIns="0" rtlCol="0" anchor="ctr">
                <a:noAutofit/>
              </a:bodyPr>
              <a:lstStyle>
                <a:lvl1pPr marL="230400" indent="-230400" algn="l" rtl="0" eaLnBrk="1" fontAlgn="base" hangingPunct="1">
                  <a:spcBef>
                    <a:spcPts val="12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Arial" pitchFamily="-105" charset="-52"/>
                    <a:cs typeface="Arial" pitchFamily="34" charset="0"/>
                  </a:defRPr>
                </a:lvl1pPr>
                <a:lvl2pPr marL="457200" indent="-230400" algn="l" rtl="0" eaLnBrk="1" fontAlgn="base" hangingPunct="1">
                  <a:spcBef>
                    <a:spcPts val="624"/>
                  </a:spcBef>
                  <a:spcAft>
                    <a:spcPct val="0"/>
                  </a:spcAft>
                  <a:buSzPct val="80000"/>
                  <a:buFont typeface="Courier New" panose="02070309020205020404" pitchFamily="49" charset="0"/>
                  <a:buChar char="o"/>
                  <a:defRPr sz="1400" kern="1200">
                    <a:solidFill>
                      <a:schemeClr val="tx1"/>
                    </a:solidFill>
                    <a:latin typeface="+mn-lt"/>
                    <a:ea typeface="Arial" pitchFamily="-105" charset="-52"/>
                    <a:cs typeface="Arial" pitchFamily="34" charset="0"/>
                  </a:defRPr>
                </a:lvl2pPr>
                <a:lvl3pPr marL="687600" indent="-230400" algn="l" rtl="0" eaLnBrk="1" fontAlgn="base" hangingPunct="1">
                  <a:spcBef>
                    <a:spcPts val="576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v"/>
                  <a:defRPr sz="1200" kern="1200">
                    <a:solidFill>
                      <a:schemeClr val="tx1"/>
                    </a:solidFill>
                    <a:latin typeface="+mn-lt"/>
                    <a:ea typeface="Arial" pitchFamily="-105" charset="-52"/>
                    <a:cs typeface="Arial" pitchFamily="34" charset="0"/>
                  </a:defRPr>
                </a:lvl3pPr>
                <a:lvl4pPr marL="910800" indent="-226800" algn="l" rtl="0" eaLnBrk="1" fontAlgn="base" hangingPunct="1">
                  <a:spcBef>
                    <a:spcPts val="528"/>
                  </a:spcBef>
                  <a:spcAft>
                    <a:spcPct val="0"/>
                  </a:spcAft>
                  <a:buSzPct val="80000"/>
                  <a:buFont typeface="Arial" pitchFamily="34" charset="0"/>
                  <a:buChar char="–"/>
                  <a:defRPr sz="1100" kern="1200">
                    <a:solidFill>
                      <a:schemeClr val="tx1"/>
                    </a:solidFill>
                    <a:latin typeface="+mn-lt"/>
                    <a:ea typeface="Arial" pitchFamily="-105" charset="-52"/>
                    <a:cs typeface="Arial" pitchFamily="34" charset="0"/>
                  </a:defRPr>
                </a:lvl4pPr>
                <a:lvl5pPr marL="1144800" indent="-230400" algn="l" rtl="0" eaLnBrk="1" fontAlgn="base" hangingPunct="1">
                  <a:spcBef>
                    <a:spcPts val="480"/>
                  </a:spcBef>
                  <a:spcAft>
                    <a:spcPct val="0"/>
                  </a:spcAft>
                  <a:buSzPct val="80000"/>
                  <a:buFont typeface="Arial" pitchFamily="34" charset="0"/>
                  <a:buChar char="•"/>
                  <a:defRPr sz="1050" kern="1200">
                    <a:solidFill>
                      <a:schemeClr val="tx1"/>
                    </a:solidFill>
                    <a:latin typeface="+mn-lt"/>
                    <a:ea typeface="Arial" pitchFamily="-105" charset="-52"/>
                    <a:cs typeface="Arial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26754" lvl="1" indent="0" defTabSz="914218">
                  <a:lnSpc>
                    <a:spcPct val="90000"/>
                  </a:lnSpc>
                  <a:spcBef>
                    <a:spcPts val="0"/>
                  </a:spcBef>
                  <a:buClr>
                    <a:srgbClr val="002266"/>
                  </a:buClr>
                  <a:buNone/>
                  <a:defRPr/>
                </a:pPr>
                <a:r>
                  <a:rPr lang="en-US" dirty="0">
                    <a:solidFill>
                      <a:srgbClr val="000000"/>
                    </a:solidFill>
                    <a:latin typeface="+mj-lt"/>
                    <a:ea typeface="+mn-ea"/>
                  </a:rPr>
                  <a:t>Tested on </a:t>
                </a:r>
                <a:r>
                  <a:rPr lang="en-US" dirty="0">
                    <a:latin typeface="+mj-lt"/>
                    <a:ea typeface="+mn-ea"/>
                  </a:rPr>
                  <a:t>Ultracur3D</a:t>
                </a:r>
                <a:r>
                  <a:rPr lang="en-US" baseline="30000" dirty="0">
                    <a:latin typeface="+mj-lt"/>
                    <a:ea typeface="+mn-ea"/>
                  </a:rPr>
                  <a:t>®</a:t>
                </a:r>
                <a:r>
                  <a:rPr lang="en-US" dirty="0">
                    <a:latin typeface="+mj-lt"/>
                    <a:ea typeface="+mn-ea"/>
                  </a:rPr>
                  <a:t> ST 1400</a:t>
                </a:r>
                <a:r>
                  <a:rPr lang="en-US" dirty="0">
                    <a:solidFill>
                      <a:srgbClr val="000000"/>
                    </a:solidFill>
                    <a:latin typeface="+mj-lt"/>
                    <a:ea typeface="+mn-ea"/>
                  </a:rPr>
                  <a:t>.</a:t>
                </a:r>
                <a:r>
                  <a:rPr lang="en-US" dirty="0"/>
                  <a:t> Testing results available as per the ISO Norm ISO 4892-2:2013 Method A.</a:t>
                </a:r>
                <a:endParaRPr lang="en-GB" sz="1200" dirty="0">
                  <a:solidFill>
                    <a:srgbClr val="C50022"/>
                  </a:solidFill>
                  <a:latin typeface="+mj-lt"/>
                </a:endParaRPr>
              </a:p>
            </p:txBody>
          </p:sp>
          <p:sp>
            <p:nvSpPr>
              <p:cNvPr id="50" name="Content Placeholder 2">
                <a:extLst>
                  <a:ext uri="{FF2B5EF4-FFF2-40B4-BE49-F238E27FC236}">
                    <a16:creationId xmlns:a16="http://schemas.microsoft.com/office/drawing/2014/main" id="{2A8A2F6D-4A11-4158-9950-F546D4D3E0A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133802" y="1674475"/>
                <a:ext cx="4439498" cy="488893"/>
              </a:xfrm>
              <a:prstGeom prst="rect">
                <a:avLst/>
              </a:prstGeom>
            </p:spPr>
            <p:txBody>
              <a:bodyPr vert="horz" wrap="square" lIns="0" tIns="0" rIns="0" bIns="0" rtlCol="0" anchor="ctr">
                <a:noAutofit/>
              </a:bodyPr>
              <a:lstStyle>
                <a:lvl1pPr marL="230400" indent="-230400" algn="l" rtl="0" eaLnBrk="1" fontAlgn="base" hangingPunct="1">
                  <a:spcBef>
                    <a:spcPts val="1200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Arial" pitchFamily="-105" charset="-52"/>
                    <a:cs typeface="Arial" pitchFamily="34" charset="0"/>
                  </a:defRPr>
                </a:lvl1pPr>
                <a:lvl2pPr marL="457200" indent="-230400" algn="l" rtl="0" eaLnBrk="1" fontAlgn="base" hangingPunct="1">
                  <a:spcBef>
                    <a:spcPts val="624"/>
                  </a:spcBef>
                  <a:spcAft>
                    <a:spcPct val="0"/>
                  </a:spcAft>
                  <a:buSzPct val="80000"/>
                  <a:buFont typeface="Courier New" panose="02070309020205020404" pitchFamily="49" charset="0"/>
                  <a:buChar char="o"/>
                  <a:defRPr sz="1400" kern="1200">
                    <a:solidFill>
                      <a:schemeClr val="tx1"/>
                    </a:solidFill>
                    <a:latin typeface="+mn-lt"/>
                    <a:ea typeface="Arial" pitchFamily="-105" charset="-52"/>
                    <a:cs typeface="Arial" pitchFamily="34" charset="0"/>
                  </a:defRPr>
                </a:lvl2pPr>
                <a:lvl3pPr marL="687600" indent="-230400" algn="l" rtl="0" eaLnBrk="1" fontAlgn="base" hangingPunct="1">
                  <a:spcBef>
                    <a:spcPts val="576"/>
                  </a:spcBef>
                  <a:spcAft>
                    <a:spcPct val="0"/>
                  </a:spcAft>
                  <a:buSzPct val="80000"/>
                  <a:buFont typeface="Wingdings" panose="05000000000000000000" pitchFamily="2" charset="2"/>
                  <a:buChar char="v"/>
                  <a:defRPr sz="1200" kern="1200">
                    <a:solidFill>
                      <a:schemeClr val="tx1"/>
                    </a:solidFill>
                    <a:latin typeface="+mn-lt"/>
                    <a:ea typeface="Arial" pitchFamily="-105" charset="-52"/>
                    <a:cs typeface="Arial" pitchFamily="34" charset="0"/>
                  </a:defRPr>
                </a:lvl3pPr>
                <a:lvl4pPr marL="910800" indent="-226800" algn="l" rtl="0" eaLnBrk="1" fontAlgn="base" hangingPunct="1">
                  <a:spcBef>
                    <a:spcPts val="528"/>
                  </a:spcBef>
                  <a:spcAft>
                    <a:spcPct val="0"/>
                  </a:spcAft>
                  <a:buSzPct val="80000"/>
                  <a:buFont typeface="Arial" pitchFamily="34" charset="0"/>
                  <a:buChar char="–"/>
                  <a:defRPr sz="1100" kern="1200">
                    <a:solidFill>
                      <a:schemeClr val="tx1"/>
                    </a:solidFill>
                    <a:latin typeface="+mn-lt"/>
                    <a:ea typeface="Arial" pitchFamily="-105" charset="-52"/>
                    <a:cs typeface="Arial" pitchFamily="34" charset="0"/>
                  </a:defRPr>
                </a:lvl4pPr>
                <a:lvl5pPr marL="1144800" indent="-230400" algn="l" rtl="0" eaLnBrk="1" fontAlgn="base" hangingPunct="1">
                  <a:spcBef>
                    <a:spcPts val="480"/>
                  </a:spcBef>
                  <a:spcAft>
                    <a:spcPct val="0"/>
                  </a:spcAft>
                  <a:buSzPct val="80000"/>
                  <a:buFont typeface="Arial" pitchFamily="34" charset="0"/>
                  <a:buChar char="•"/>
                  <a:defRPr sz="1050" kern="1200">
                    <a:solidFill>
                      <a:schemeClr val="tx1"/>
                    </a:solidFill>
                    <a:latin typeface="+mn-lt"/>
                    <a:ea typeface="Arial" pitchFamily="-105" charset="-52"/>
                    <a:cs typeface="Arial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26754" lvl="1" indent="0" defTabSz="914218">
                  <a:lnSpc>
                    <a:spcPct val="90000"/>
                  </a:lnSpc>
                  <a:spcBef>
                    <a:spcPts val="0"/>
                  </a:spcBef>
                  <a:buClr>
                    <a:srgbClr val="002266"/>
                  </a:buClr>
                  <a:buNone/>
                  <a:defRPr/>
                </a:pPr>
                <a:r>
                  <a:rPr lang="en-US" dirty="0"/>
                  <a:t>Tested on </a:t>
                </a:r>
                <a:r>
                  <a:rPr lang="en-US" dirty="0">
                    <a:latin typeface="+mj-lt"/>
                    <a:ea typeface="+mn-ea"/>
                  </a:rPr>
                  <a:t>Ultracur3D</a:t>
                </a:r>
                <a:r>
                  <a:rPr lang="en-US" baseline="30000" dirty="0">
                    <a:latin typeface="+mj-lt"/>
                    <a:ea typeface="+mn-ea"/>
                  </a:rPr>
                  <a:t>®</a:t>
                </a:r>
                <a:r>
                  <a:rPr lang="en-US" dirty="0">
                    <a:latin typeface="+mj-lt"/>
                    <a:ea typeface="+mn-ea"/>
                  </a:rPr>
                  <a:t> ST 1400</a:t>
                </a:r>
                <a:r>
                  <a:rPr lang="en-US" dirty="0"/>
                  <a:t>. Results available for steam sterilization.</a:t>
                </a:r>
                <a:endParaRPr lang="en-US" sz="1600" dirty="0">
                  <a:solidFill>
                    <a:prstClr val="black"/>
                  </a:solidFill>
                  <a:latin typeface="+mj-lt"/>
                </a:endParaRPr>
              </a:p>
            </p:txBody>
          </p:sp>
        </p:grpSp>
        <p:sp>
          <p:nvSpPr>
            <p:cNvPr id="51" name="Sechseck 105">
              <a:extLst>
                <a:ext uri="{FF2B5EF4-FFF2-40B4-BE49-F238E27FC236}">
                  <a16:creationId xmlns:a16="http://schemas.microsoft.com/office/drawing/2014/main" id="{1636E1C1-AF3A-468D-92AD-09202030A0F3}"/>
                </a:ext>
              </a:extLst>
            </p:cNvPr>
            <p:cNvSpPr/>
            <p:nvPr/>
          </p:nvSpPr>
          <p:spPr>
            <a:xfrm>
              <a:off x="1146234" y="2352428"/>
              <a:ext cx="605095" cy="545213"/>
            </a:xfrm>
            <a:prstGeom prst="hexagon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4309">
                <a:defRPr/>
              </a:pPr>
              <a:endParaRPr lang="en-US" sz="2000" b="1" kern="0">
                <a:solidFill>
                  <a:srgbClr val="FFFFFF"/>
                </a:solidFill>
                <a:latin typeface="+mj-lt"/>
                <a:cs typeface="Arial"/>
              </a:endParaRPr>
            </a:p>
          </p:txBody>
        </p:sp>
        <p:sp>
          <p:nvSpPr>
            <p:cNvPr id="52" name="Sechseck 106">
              <a:extLst>
                <a:ext uri="{FF2B5EF4-FFF2-40B4-BE49-F238E27FC236}">
                  <a16:creationId xmlns:a16="http://schemas.microsoft.com/office/drawing/2014/main" id="{77CECF59-4686-4417-8A04-FE363E138F1B}"/>
                </a:ext>
              </a:extLst>
            </p:cNvPr>
            <p:cNvSpPr/>
            <p:nvPr/>
          </p:nvSpPr>
          <p:spPr>
            <a:xfrm>
              <a:off x="1146234" y="3088897"/>
              <a:ext cx="605095" cy="545213"/>
            </a:xfrm>
            <a:prstGeom prst="hexagon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4309">
                <a:defRPr/>
              </a:pPr>
              <a:endParaRPr lang="en-US" sz="2000" b="1" kern="0">
                <a:solidFill>
                  <a:srgbClr val="FFFFFF"/>
                </a:solidFill>
                <a:latin typeface="+mj-lt"/>
                <a:cs typeface="Arial"/>
              </a:endParaRPr>
            </a:p>
          </p:txBody>
        </p:sp>
        <p:sp>
          <p:nvSpPr>
            <p:cNvPr id="58" name="Sechseck 108">
              <a:extLst>
                <a:ext uri="{FF2B5EF4-FFF2-40B4-BE49-F238E27FC236}">
                  <a16:creationId xmlns:a16="http://schemas.microsoft.com/office/drawing/2014/main" id="{E4BBB39E-0A93-4B57-865B-5868E47C5995}"/>
                </a:ext>
              </a:extLst>
            </p:cNvPr>
            <p:cNvSpPr/>
            <p:nvPr/>
          </p:nvSpPr>
          <p:spPr>
            <a:xfrm>
              <a:off x="1155862" y="3853278"/>
              <a:ext cx="605095" cy="545213"/>
            </a:xfrm>
            <a:prstGeom prst="hexagon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4309">
                <a:defRPr/>
              </a:pPr>
              <a:endParaRPr lang="en-US" sz="2000" b="1" kern="0">
                <a:solidFill>
                  <a:srgbClr val="FFFFFF"/>
                </a:solidFill>
                <a:latin typeface="+mj-lt"/>
                <a:cs typeface="Arial"/>
              </a:endParaRPr>
            </a:p>
          </p:txBody>
        </p:sp>
        <p:pic>
          <p:nvPicPr>
            <p:cNvPr id="78" name="Grafik 77" descr="Ein Bild, das Zeichnung enthält.&#10;&#10;Automatisch generierte Beschreibung">
              <a:extLst>
                <a:ext uri="{FF2B5EF4-FFF2-40B4-BE49-F238E27FC236}">
                  <a16:creationId xmlns:a16="http://schemas.microsoft.com/office/drawing/2014/main" id="{7A9C29EC-2D29-4689-952F-7BA06CC2282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9853" y="3187564"/>
              <a:ext cx="357855" cy="357855"/>
            </a:xfrm>
            <a:prstGeom prst="rect">
              <a:avLst/>
            </a:prstGeom>
          </p:spPr>
        </p:pic>
        <p:pic>
          <p:nvPicPr>
            <p:cNvPr id="79" name="Grafik 78" descr="Ein Bild, das Zeichnung, Uhr enthält.&#10;&#10;Automatisch generierte Beschreibung">
              <a:extLst>
                <a:ext uri="{FF2B5EF4-FFF2-40B4-BE49-F238E27FC236}">
                  <a16:creationId xmlns:a16="http://schemas.microsoft.com/office/drawing/2014/main" id="{AAFB01C1-9513-4930-99D6-3343D42A014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6860" y="3949184"/>
              <a:ext cx="367583" cy="365798"/>
            </a:xfrm>
            <a:prstGeom prst="rect">
              <a:avLst/>
            </a:prstGeom>
          </p:spPr>
        </p:pic>
        <p:grpSp>
          <p:nvGrpSpPr>
            <p:cNvPr id="6" name="Gruppieren 5">
              <a:extLst>
                <a:ext uri="{FF2B5EF4-FFF2-40B4-BE49-F238E27FC236}">
                  <a16:creationId xmlns:a16="http://schemas.microsoft.com/office/drawing/2014/main" id="{4CD30980-15C6-49FF-BAFE-45DE4F854E09}"/>
                </a:ext>
              </a:extLst>
            </p:cNvPr>
            <p:cNvGrpSpPr/>
            <p:nvPr/>
          </p:nvGrpSpPr>
          <p:grpSpPr>
            <a:xfrm>
              <a:off x="1269785" y="4644576"/>
              <a:ext cx="357923" cy="463286"/>
              <a:chOff x="5822367" y="293728"/>
              <a:chExt cx="357923" cy="463286"/>
            </a:xfrm>
          </p:grpSpPr>
          <p:pic>
            <p:nvPicPr>
              <p:cNvPr id="84" name="Grafik 83" descr="Ein Bild, das Zeichnung enthält.&#10;&#10;Automatisch generierte Beschreibung">
                <a:extLst>
                  <a:ext uri="{FF2B5EF4-FFF2-40B4-BE49-F238E27FC236}">
                    <a16:creationId xmlns:a16="http://schemas.microsoft.com/office/drawing/2014/main" id="{CB2C7ED3-769A-4B31-BB40-42650703A08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056" t="-8043" r="29346" b="55399"/>
              <a:stretch/>
            </p:blipFill>
            <p:spPr>
              <a:xfrm>
                <a:off x="5989098" y="332791"/>
                <a:ext cx="191192" cy="199506"/>
              </a:xfrm>
              <a:prstGeom prst="rect">
                <a:avLst/>
              </a:prstGeom>
            </p:spPr>
          </p:pic>
          <p:pic>
            <p:nvPicPr>
              <p:cNvPr id="86" name="Grafik 85" descr="Ein Bild, das Zeichnung, Licht enthält.&#10;&#10;Automatisch generierte Beschreibung">
                <a:extLst>
                  <a:ext uri="{FF2B5EF4-FFF2-40B4-BE49-F238E27FC236}">
                    <a16:creationId xmlns:a16="http://schemas.microsoft.com/office/drawing/2014/main" id="{B0258A97-4ABF-41AA-AF15-F77B13EF98E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825" t="4988" r="23302" b="23434"/>
              <a:stretch/>
            </p:blipFill>
            <p:spPr>
              <a:xfrm>
                <a:off x="5822367" y="451641"/>
                <a:ext cx="328864" cy="305373"/>
              </a:xfrm>
              <a:prstGeom prst="rect">
                <a:avLst/>
              </a:prstGeom>
            </p:spPr>
          </p:pic>
          <p:pic>
            <p:nvPicPr>
              <p:cNvPr id="89" name="Grafik 88" descr="Ein Bild, das Zeichnung enthält.&#10;&#10;Automatisch generierte Beschreibung">
                <a:extLst>
                  <a:ext uri="{FF2B5EF4-FFF2-40B4-BE49-F238E27FC236}">
                    <a16:creationId xmlns:a16="http://schemas.microsoft.com/office/drawing/2014/main" id="{FF098D0C-E99E-44FD-BA58-1B1987C0B17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056" t="-8043" r="29346" b="55399"/>
              <a:stretch/>
            </p:blipFill>
            <p:spPr>
              <a:xfrm>
                <a:off x="5934900" y="293728"/>
                <a:ext cx="103541" cy="108044"/>
              </a:xfrm>
              <a:prstGeom prst="rect">
                <a:avLst/>
              </a:prstGeom>
            </p:spPr>
          </p:pic>
        </p:grpSp>
        <p:pic>
          <p:nvPicPr>
            <p:cNvPr id="10" name="Grafik 9" descr="Desinfektionsmittel Silhouette">
              <a:extLst>
                <a:ext uri="{FF2B5EF4-FFF2-40B4-BE49-F238E27FC236}">
                  <a16:creationId xmlns:a16="http://schemas.microsoft.com/office/drawing/2014/main" id="{212A1007-5EFE-4D09-B25D-3923730F27A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146232" y="2355641"/>
              <a:ext cx="518473" cy="518473"/>
            </a:xfrm>
            <a:prstGeom prst="rect">
              <a:avLst/>
            </a:prstGeom>
          </p:spPr>
        </p:pic>
        <p:sp>
          <p:nvSpPr>
            <p:cNvPr id="55" name="Rectangle 2">
              <a:extLst>
                <a:ext uri="{FF2B5EF4-FFF2-40B4-BE49-F238E27FC236}">
                  <a16:creationId xmlns:a16="http://schemas.microsoft.com/office/drawing/2014/main" id="{F1A0E3DE-20FB-434D-B315-D32329AB2A2F}"/>
                </a:ext>
              </a:extLst>
            </p:cNvPr>
            <p:cNvSpPr/>
            <p:nvPr/>
          </p:nvSpPr>
          <p:spPr>
            <a:xfrm>
              <a:off x="1583688" y="1633469"/>
              <a:ext cx="9603372" cy="533295"/>
            </a:xfrm>
            <a:prstGeom prst="rect">
              <a:avLst/>
            </a:prstGeom>
            <a:solidFill>
              <a:srgbClr val="4EABD6">
                <a:lumMod val="20000"/>
                <a:lumOff val="80000"/>
                <a:alpha val="77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3853">
                <a:defRPr/>
              </a:pPr>
              <a:endParaRPr lang="en-US" sz="2000" kern="0" dirty="0">
                <a:solidFill>
                  <a:prstClr val="white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56" name="Sechseck 105">
              <a:extLst>
                <a:ext uri="{FF2B5EF4-FFF2-40B4-BE49-F238E27FC236}">
                  <a16:creationId xmlns:a16="http://schemas.microsoft.com/office/drawing/2014/main" id="{DA31A706-826A-4DBC-AD07-1FF75A5F62A9}"/>
                </a:ext>
              </a:extLst>
            </p:cNvPr>
            <p:cNvSpPr/>
            <p:nvPr/>
          </p:nvSpPr>
          <p:spPr>
            <a:xfrm>
              <a:off x="1146232" y="1621552"/>
              <a:ext cx="605095" cy="545213"/>
            </a:xfrm>
            <a:prstGeom prst="hexagon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4309">
                <a:defRPr/>
              </a:pPr>
              <a:endParaRPr lang="en-US" sz="2000" b="1" kern="0">
                <a:solidFill>
                  <a:srgbClr val="FFFFFF"/>
                </a:solidFill>
                <a:latin typeface="+mj-lt"/>
                <a:cs typeface="Arial"/>
              </a:endParaRPr>
            </a:p>
          </p:txBody>
        </p:sp>
        <p:grpSp>
          <p:nvGrpSpPr>
            <p:cNvPr id="57" name="Gruppieren 56">
              <a:extLst>
                <a:ext uri="{FF2B5EF4-FFF2-40B4-BE49-F238E27FC236}">
                  <a16:creationId xmlns:a16="http://schemas.microsoft.com/office/drawing/2014/main" id="{60C3369B-415B-4856-8F34-E75CE0243DCE}"/>
                </a:ext>
              </a:extLst>
            </p:cNvPr>
            <p:cNvGrpSpPr/>
            <p:nvPr/>
          </p:nvGrpSpPr>
          <p:grpSpPr>
            <a:xfrm>
              <a:off x="1223435" y="1711299"/>
              <a:ext cx="520285" cy="388907"/>
              <a:chOff x="5541150" y="557432"/>
              <a:chExt cx="520285" cy="388907"/>
            </a:xfrm>
          </p:grpSpPr>
          <p:pic>
            <p:nvPicPr>
              <p:cNvPr id="59" name="Grafik 58" descr="Ein Bild, das Zeichnung enthält.&#10;&#10;Automatisch generierte Beschreibung">
                <a:extLst>
                  <a:ext uri="{FF2B5EF4-FFF2-40B4-BE49-F238E27FC236}">
                    <a16:creationId xmlns:a16="http://schemas.microsoft.com/office/drawing/2014/main" id="{A89F1FF2-C116-457A-8E7E-8F5D0CE922D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9666" r="-7356"/>
              <a:stretch/>
            </p:blipFill>
            <p:spPr>
              <a:xfrm>
                <a:off x="5541150" y="744718"/>
                <a:ext cx="520285" cy="201621"/>
              </a:xfrm>
              <a:prstGeom prst="rect">
                <a:avLst/>
              </a:prstGeom>
            </p:spPr>
          </p:pic>
          <p:pic>
            <p:nvPicPr>
              <p:cNvPr id="60" name="Grafik 59" descr="Ein Bild, das Objekt, Zeichnung, Licht enthält.&#10;&#10;Automatisch generierte Beschreibung">
                <a:extLst>
                  <a:ext uri="{FF2B5EF4-FFF2-40B4-BE49-F238E27FC236}">
                    <a16:creationId xmlns:a16="http://schemas.microsoft.com/office/drawing/2014/main" id="{0F3F3C15-6458-419C-953B-35ADEE2104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24440" y="557432"/>
                <a:ext cx="101570" cy="140529"/>
              </a:xfrm>
              <a:prstGeom prst="rect">
                <a:avLst/>
              </a:prstGeom>
            </p:spPr>
          </p:pic>
        </p:grpSp>
        <p:sp>
          <p:nvSpPr>
            <p:cNvPr id="61" name="Content Placeholder 2">
              <a:extLst>
                <a:ext uri="{FF2B5EF4-FFF2-40B4-BE49-F238E27FC236}">
                  <a16:creationId xmlns:a16="http://schemas.microsoft.com/office/drawing/2014/main" id="{8ACAE02E-D024-4D95-BBDF-8BD2896D3222}"/>
                </a:ext>
              </a:extLst>
            </p:cNvPr>
            <p:cNvSpPr txBox="1">
              <a:spLocks/>
            </p:cNvSpPr>
            <p:nvPr/>
          </p:nvSpPr>
          <p:spPr>
            <a:xfrm>
              <a:off x="4285785" y="1629807"/>
              <a:ext cx="6409591" cy="545213"/>
            </a:xfrm>
            <a:prstGeom prst="rect">
              <a:avLst/>
            </a:prstGeom>
          </p:spPr>
          <p:txBody>
            <a:bodyPr vert="horz" wrap="square" lIns="0" tIns="0" rIns="0" bIns="0" rtlCol="0" anchor="ctr">
              <a:noAutofit/>
            </a:bodyPr>
            <a:lstStyle>
              <a:lvl1pPr marL="230400" indent="-230400" algn="l" rtl="0" eaLnBrk="1" fontAlgn="base" hangingPunct="1">
                <a:spcBef>
                  <a:spcPts val="12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§"/>
                <a:defRPr sz="1600" kern="1200">
                  <a:solidFill>
                    <a:schemeClr val="tx1"/>
                  </a:solidFill>
                  <a:latin typeface="+mn-lt"/>
                  <a:ea typeface="Arial" pitchFamily="-105" charset="-52"/>
                  <a:cs typeface="Arial" pitchFamily="34" charset="0"/>
                </a:defRPr>
              </a:lvl1pPr>
              <a:lvl2pPr marL="457200" indent="-230400" algn="l" rtl="0" eaLnBrk="1" fontAlgn="base" hangingPunct="1">
                <a:spcBef>
                  <a:spcPts val="624"/>
                </a:spcBef>
                <a:spcAft>
                  <a:spcPct val="0"/>
                </a:spcAft>
                <a:buSzPct val="80000"/>
                <a:buFont typeface="Courier New" panose="02070309020205020404" pitchFamily="49" charset="0"/>
                <a:buChar char="o"/>
                <a:defRPr sz="1400" kern="1200">
                  <a:solidFill>
                    <a:schemeClr val="tx1"/>
                  </a:solidFill>
                  <a:latin typeface="+mn-lt"/>
                  <a:ea typeface="Arial" pitchFamily="-105" charset="-52"/>
                  <a:cs typeface="Arial" pitchFamily="34" charset="0"/>
                </a:defRPr>
              </a:lvl2pPr>
              <a:lvl3pPr marL="687600" indent="-230400" algn="l" rtl="0" eaLnBrk="1" fontAlgn="base" hangingPunct="1">
                <a:spcBef>
                  <a:spcPts val="576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v"/>
                <a:defRPr sz="1200" kern="1200">
                  <a:solidFill>
                    <a:schemeClr val="tx1"/>
                  </a:solidFill>
                  <a:latin typeface="+mn-lt"/>
                  <a:ea typeface="Arial" pitchFamily="-105" charset="-52"/>
                  <a:cs typeface="Arial" pitchFamily="34" charset="0"/>
                </a:defRPr>
              </a:lvl3pPr>
              <a:lvl4pPr marL="910800" indent="-226800" algn="l" rtl="0" eaLnBrk="1" fontAlgn="base" hangingPunct="1">
                <a:spcBef>
                  <a:spcPts val="528"/>
                </a:spcBef>
                <a:spcAft>
                  <a:spcPct val="0"/>
                </a:spcAft>
                <a:buSzPct val="80000"/>
                <a:buFont typeface="Arial" pitchFamily="34" charset="0"/>
                <a:buChar char="–"/>
                <a:defRPr sz="1100" kern="1200">
                  <a:solidFill>
                    <a:schemeClr val="tx1"/>
                  </a:solidFill>
                  <a:latin typeface="+mn-lt"/>
                  <a:ea typeface="Arial" pitchFamily="-105" charset="-52"/>
                  <a:cs typeface="Arial" pitchFamily="34" charset="0"/>
                </a:defRPr>
              </a:lvl4pPr>
              <a:lvl5pPr marL="1144800" indent="-230400" algn="l" rtl="0" eaLnBrk="1" fontAlgn="base" hangingPunct="1">
                <a:spcBef>
                  <a:spcPts val="480"/>
                </a:spcBef>
                <a:spcAft>
                  <a:spcPct val="0"/>
                </a:spcAft>
                <a:buSzPct val="80000"/>
                <a:buFont typeface="Arial" pitchFamily="34" charset="0"/>
                <a:buChar char="•"/>
                <a:defRPr sz="1050" kern="1200">
                  <a:solidFill>
                    <a:schemeClr val="tx1"/>
                  </a:solidFill>
                  <a:latin typeface="+mn-lt"/>
                  <a:ea typeface="Arial" pitchFamily="-105" charset="-52"/>
                  <a:cs typeface="Arial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26754" lvl="1" indent="0" defTabSz="914218">
                <a:lnSpc>
                  <a:spcPct val="90000"/>
                </a:lnSpc>
                <a:spcBef>
                  <a:spcPts val="0"/>
                </a:spcBef>
                <a:buClr>
                  <a:srgbClr val="002266"/>
                </a:buClr>
                <a:buNone/>
                <a:defRPr/>
              </a:pPr>
              <a:r>
                <a:rPr lang="en-US" dirty="0">
                  <a:solidFill>
                    <a:srgbClr val="000000"/>
                  </a:solidFill>
                  <a:latin typeface="+mj-lt"/>
                  <a:ea typeface="+mn-ea"/>
                </a:rPr>
                <a:t>Tested on </a:t>
              </a:r>
              <a:r>
                <a:rPr lang="en-US" dirty="0">
                  <a:latin typeface="+mj-lt"/>
                  <a:ea typeface="+mn-ea"/>
                </a:rPr>
                <a:t>Ultracur3D</a:t>
              </a:r>
              <a:r>
                <a:rPr lang="en-US" baseline="30000" dirty="0">
                  <a:latin typeface="+mj-lt"/>
                  <a:ea typeface="+mn-ea"/>
                </a:rPr>
                <a:t>®</a:t>
              </a:r>
              <a:r>
                <a:rPr lang="en-US" dirty="0">
                  <a:latin typeface="+mj-lt"/>
                  <a:ea typeface="+mn-ea"/>
                </a:rPr>
                <a:t> ST 1400</a:t>
              </a:r>
              <a:r>
                <a:rPr lang="en-US" dirty="0">
                  <a:solidFill>
                    <a:srgbClr val="000000"/>
                  </a:solidFill>
                  <a:latin typeface="+mj-lt"/>
                  <a:ea typeface="+mn-ea"/>
                </a:rPr>
                <a:t>.</a:t>
              </a:r>
              <a:r>
                <a:rPr lang="en-US" dirty="0"/>
                <a:t> Testing results available as per the ISO Norm ISO 10993-5 and ISO 10993-10.</a:t>
              </a:r>
              <a:endParaRPr lang="en-US" sz="1600" dirty="0">
                <a:solidFill>
                  <a:prstClr val="black"/>
                </a:solidFill>
                <a:latin typeface="+mj-lt"/>
              </a:endParaRPr>
            </a:p>
          </p:txBody>
        </p:sp>
        <p:sp>
          <p:nvSpPr>
            <p:cNvPr id="62" name="Rectangle 6">
              <a:extLst>
                <a:ext uri="{FF2B5EF4-FFF2-40B4-BE49-F238E27FC236}">
                  <a16:creationId xmlns:a16="http://schemas.microsoft.com/office/drawing/2014/main" id="{0EF3C9B0-9942-4D85-96B8-54017AFBD7A7}"/>
                </a:ext>
              </a:extLst>
            </p:cNvPr>
            <p:cNvSpPr/>
            <p:nvPr/>
          </p:nvSpPr>
          <p:spPr>
            <a:xfrm>
              <a:off x="1485859" y="1621551"/>
              <a:ext cx="2737348" cy="54521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88876" tIns="38090" rIns="88876" bIns="38090" numCol="1" spcCol="1270" anchor="ctr" anchorCtr="0">
              <a:noAutofit/>
            </a:bodyPr>
            <a:lstStyle/>
            <a:p>
              <a:pPr marL="177760" algn="ctr" defTabSz="142208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n-US" sz="1600" b="1" kern="0" dirty="0">
                  <a:solidFill>
                    <a:srgbClr val="21A0D2"/>
                  </a:solidFill>
                  <a:latin typeface="+mj-lt"/>
                  <a:cs typeface="Arial"/>
                </a:rPr>
                <a:t>Bio compatibility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489433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47B32CA0-1D7E-4FA9-AA97-CE91B8F8C32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5" imgW="592" imgH="595" progId="TCLayout.ActiveDocument.1">
                  <p:embed/>
                </p:oleObj>
              </mc:Choice>
              <mc:Fallback>
                <p:oleObj name="think-cell Folie" r:id="rId5" imgW="592" imgH="595" progId="TCLayout.ActiveDocument.1">
                  <p:embed/>
                  <p:pic>
                    <p:nvPicPr>
                      <p:cNvPr id="4" name="Objekt 3" hidden="1">
                        <a:extLst>
                          <a:ext uri="{FF2B5EF4-FFF2-40B4-BE49-F238E27FC236}">
                            <a16:creationId xmlns:a16="http://schemas.microsoft.com/office/drawing/2014/main" id="{47B32CA0-1D7E-4FA9-AA97-CE91B8F8C3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2">
            <a:extLst>
              <a:ext uri="{FF2B5EF4-FFF2-40B4-BE49-F238E27FC236}">
                <a16:creationId xmlns:a16="http://schemas.microsoft.com/office/drawing/2014/main" id="{B2D13AA7-BE4D-41B8-A1D8-31D28D51CB94}"/>
              </a:ext>
            </a:extLst>
          </p:cNvPr>
          <p:cNvSpPr/>
          <p:nvPr/>
        </p:nvSpPr>
        <p:spPr>
          <a:xfrm>
            <a:off x="231366" y="1544797"/>
            <a:ext cx="11727680" cy="4395788"/>
          </a:xfrm>
          <a:prstGeom prst="rect">
            <a:avLst/>
          </a:prstGeom>
          <a:solidFill>
            <a:schemeClr val="accent6">
              <a:lumMod val="20000"/>
              <a:lumOff val="80000"/>
              <a:alpha val="43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0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A7A4F629-1CE2-4A3B-A191-DACF1928C620}"/>
              </a:ext>
            </a:extLst>
          </p:cNvPr>
          <p:cNvSpPr txBox="1">
            <a:spLocks/>
          </p:cNvSpPr>
          <p:nvPr/>
        </p:nvSpPr>
        <p:spPr>
          <a:xfrm>
            <a:off x="-2" y="0"/>
            <a:ext cx="12190413" cy="1392807"/>
          </a:xfrm>
          <a:prstGeom prst="rect">
            <a:avLst/>
          </a:prstGeom>
          <a:solidFill>
            <a:srgbClr val="21A0D2">
              <a:alpha val="40000"/>
            </a:srgbClr>
          </a:solidFill>
          <a:ln>
            <a:noFill/>
          </a:ln>
        </p:spPr>
        <p:txBody>
          <a:bodyPr vert="horz" wrap="none" lIns="0" tIns="91440" rIns="0" bIns="0" rtlCol="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rgbClr val="21A0D2"/>
              </a:buClr>
              <a:buSzTx/>
              <a:buFont typeface="Wingdings" panose="05000000000000000000" pitchFamily="2" charset="2"/>
              <a:buNone/>
              <a:tabLst/>
              <a:defRPr sz="2999" b="1" i="0" kern="1200" baseline="0">
                <a:solidFill>
                  <a:schemeClr val="bg1"/>
                </a:solidFill>
                <a:latin typeface="Raleway" charset="0"/>
                <a:ea typeface="Raleway" charset="0"/>
                <a:cs typeface="Raleway" charset="0"/>
              </a:defRPr>
            </a:lvl1pPr>
            <a:lvl2pPr marL="717550" marR="0" indent="-360363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21A0D2"/>
              </a:buClr>
              <a:buSzTx/>
              <a:buFont typeface="Wingdings 3" panose="05040102010807070707" pitchFamily="18" charset="2"/>
              <a:buChar char=""/>
              <a:tabLst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077913" marR="0" indent="-360363" algn="l" defTabSz="914400" rtl="0" eaLnBrk="1" fontAlgn="auto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rgbClr val="21A0D2"/>
              </a:buClr>
              <a:buSzTx/>
              <a:buFont typeface="Arial" panose="020B0604020202020204" pitchFamily="34" charset="0"/>
              <a:buChar char="●"/>
              <a:tabLst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436688" marR="0" indent="-35877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1A0D2"/>
              </a:buClr>
              <a:buSzTx/>
              <a:buFont typeface="Arial" panose="020B0604020202020204" pitchFamily="34" charset="0"/>
              <a:buChar char="−"/>
              <a:tabLst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623438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–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080592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537746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2994900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452055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s-ES" sz="2699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spcBef>
                <a:spcPts val="0"/>
              </a:spcBef>
            </a:pPr>
            <a:r>
              <a:rPr lang="es-ES" sz="2699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spcBef>
                <a:spcPts val="0"/>
              </a:spcBef>
            </a:pP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spcBef>
                <a:spcPts val="0"/>
              </a:spcBef>
            </a:pP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spcBef>
                <a:spcPts val="0"/>
              </a:spcBef>
            </a:pP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spcBef>
                <a:spcPts val="0"/>
              </a:spcBef>
            </a:pP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" name="Rechteck 1" hidden="1">
            <a:extLst>
              <a:ext uri="{FF2B5EF4-FFF2-40B4-BE49-F238E27FC236}">
                <a16:creationId xmlns:a16="http://schemas.microsoft.com/office/drawing/2014/main" id="{5BEDCAD5-D502-4809-808B-CDDB3FAEE78E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>
              <a:defRPr/>
            </a:pPr>
            <a:endParaRPr kumimoji="0" lang="en-US" sz="2000" u="none" strike="noStrike" kern="1200" cap="none" spc="0" normalizeH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38" name="Gruppieren 37">
            <a:extLst>
              <a:ext uri="{FF2B5EF4-FFF2-40B4-BE49-F238E27FC236}">
                <a16:creationId xmlns:a16="http://schemas.microsoft.com/office/drawing/2014/main" id="{4D21C8D3-8BDA-4F3B-BC2B-F57899564390}"/>
              </a:ext>
            </a:extLst>
          </p:cNvPr>
          <p:cNvGrpSpPr/>
          <p:nvPr/>
        </p:nvGrpSpPr>
        <p:grpSpPr>
          <a:xfrm>
            <a:off x="9597612" y="6092575"/>
            <a:ext cx="2592803" cy="540000"/>
            <a:chOff x="9597610" y="6092575"/>
            <a:chExt cx="2592803" cy="540000"/>
          </a:xfrm>
        </p:grpSpPr>
        <p:sp>
          <p:nvSpPr>
            <p:cNvPr id="39" name="Rechteck 38">
              <a:extLst>
                <a:ext uri="{FF2B5EF4-FFF2-40B4-BE49-F238E27FC236}">
                  <a16:creationId xmlns:a16="http://schemas.microsoft.com/office/drawing/2014/main" id="{AD4988F7-7AA2-4FC3-B8C3-52D460764A98}"/>
                </a:ext>
              </a:extLst>
            </p:cNvPr>
            <p:cNvSpPr/>
            <p:nvPr userDrawn="1"/>
          </p:nvSpPr>
          <p:spPr>
            <a:xfrm>
              <a:off x="9597610" y="6092575"/>
              <a:ext cx="2592803" cy="540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pic>
          <p:nvPicPr>
            <p:cNvPr id="40" name="Grafik 39">
              <a:extLst>
                <a:ext uri="{FF2B5EF4-FFF2-40B4-BE49-F238E27FC236}">
                  <a16:creationId xmlns:a16="http://schemas.microsoft.com/office/drawing/2014/main" id="{191C3060-4858-4427-8CBD-0B8D19EACE7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97610" y="6092575"/>
              <a:ext cx="2157620" cy="540000"/>
            </a:xfrm>
            <a:prstGeom prst="rect">
              <a:avLst/>
            </a:prstGeom>
          </p:spPr>
        </p:pic>
      </p:grp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1374CA95-14F1-4DDE-AA83-71CBA3DBB921}"/>
              </a:ext>
            </a:extLst>
          </p:cNvPr>
          <p:cNvSpPr txBox="1">
            <a:spLocks/>
          </p:cNvSpPr>
          <p:nvPr/>
        </p:nvSpPr>
        <p:spPr>
          <a:xfrm>
            <a:off x="374911" y="421648"/>
            <a:ext cx="5460281" cy="971159"/>
          </a:xfrm>
          <a:prstGeom prst="rect">
            <a:avLst/>
          </a:prstGeom>
          <a:noFill/>
        </p:spPr>
        <p:txBody>
          <a:bodyPr vert="horz" wrap="none" lIns="0" tIns="91440" rIns="0" bIns="0" rtlCol="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rgbClr val="21A0D2"/>
              </a:buClr>
              <a:buSzTx/>
              <a:buFont typeface="Wingdings" panose="05000000000000000000" pitchFamily="2" charset="2"/>
              <a:buNone/>
              <a:tabLst/>
              <a:defRPr sz="2999" b="1" i="0" kern="1200" baseline="0">
                <a:solidFill>
                  <a:schemeClr val="bg1"/>
                </a:solidFill>
                <a:latin typeface="Raleway" charset="0"/>
                <a:ea typeface="Raleway" charset="0"/>
                <a:cs typeface="Raleway" charset="0"/>
              </a:defRPr>
            </a:lvl1pPr>
            <a:lvl2pPr marL="717550" marR="0" indent="-360363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21A0D2"/>
              </a:buClr>
              <a:buSzTx/>
              <a:buFont typeface="Wingdings 3" panose="05040102010807070707" pitchFamily="18" charset="2"/>
              <a:buChar char=""/>
              <a:tabLst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077913" marR="0" indent="-360363" algn="l" defTabSz="914400" rtl="0" eaLnBrk="1" fontAlgn="auto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rgbClr val="21A0D2"/>
              </a:buClr>
              <a:buSzTx/>
              <a:buFont typeface="Arial" panose="020B0604020202020204" pitchFamily="34" charset="0"/>
              <a:buChar char="●"/>
              <a:tabLst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436688" marR="0" indent="-35877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1A0D2"/>
              </a:buClr>
              <a:buSzTx/>
              <a:buFont typeface="Arial" panose="020B0604020202020204" pitchFamily="34" charset="0"/>
              <a:buChar char="−"/>
              <a:tabLst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623438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–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080592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537746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2994900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452055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s-ES" sz="2699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Ultracur3D</a:t>
            </a:r>
            <a:r>
              <a:rPr lang="de-DE" sz="27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®</a:t>
            </a:r>
            <a:r>
              <a:rPr lang="es-ES" sz="2699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ST 1400</a:t>
            </a:r>
          </a:p>
          <a:p>
            <a:pPr>
              <a:spcBef>
                <a:spcPts val="0"/>
              </a:spcBef>
            </a:pPr>
            <a:r>
              <a:rPr lang="en-US" sz="1899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Example of Suitable 3D-Printers and Settings</a:t>
            </a:r>
          </a:p>
        </p:txBody>
      </p:sp>
      <p:graphicFrame>
        <p:nvGraphicFramePr>
          <p:cNvPr id="18" name="Tabelle 1">
            <a:extLst>
              <a:ext uri="{FF2B5EF4-FFF2-40B4-BE49-F238E27FC236}">
                <a16:creationId xmlns:a16="http://schemas.microsoft.com/office/drawing/2014/main" id="{7ED886E4-AB8E-4719-B4EC-FB756839F6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8681816"/>
              </p:ext>
            </p:extLst>
          </p:nvPr>
        </p:nvGraphicFramePr>
        <p:xfrm>
          <a:off x="3248405" y="2506319"/>
          <a:ext cx="8363824" cy="24727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67412">
                  <a:extLst>
                    <a:ext uri="{9D8B030D-6E8A-4147-A177-3AD203B41FA5}">
                      <a16:colId xmlns:a16="http://schemas.microsoft.com/office/drawing/2014/main" val="3137220424"/>
                    </a:ext>
                  </a:extLst>
                </a:gridCol>
                <a:gridCol w="1432132">
                  <a:extLst>
                    <a:ext uri="{9D8B030D-6E8A-4147-A177-3AD203B41FA5}">
                      <a16:colId xmlns:a16="http://schemas.microsoft.com/office/drawing/2014/main" val="2894805502"/>
                    </a:ext>
                  </a:extLst>
                </a:gridCol>
                <a:gridCol w="1337564">
                  <a:extLst>
                    <a:ext uri="{9D8B030D-6E8A-4147-A177-3AD203B41FA5}">
                      <a16:colId xmlns:a16="http://schemas.microsoft.com/office/drawing/2014/main" val="2424096146"/>
                    </a:ext>
                  </a:extLst>
                </a:gridCol>
                <a:gridCol w="1832774">
                  <a:extLst>
                    <a:ext uri="{9D8B030D-6E8A-4147-A177-3AD203B41FA5}">
                      <a16:colId xmlns:a16="http://schemas.microsoft.com/office/drawing/2014/main" val="117041481"/>
                    </a:ext>
                  </a:extLst>
                </a:gridCol>
                <a:gridCol w="2193942">
                  <a:extLst>
                    <a:ext uri="{9D8B030D-6E8A-4147-A177-3AD203B41FA5}">
                      <a16:colId xmlns:a16="http://schemas.microsoft.com/office/drawing/2014/main" val="3621170399"/>
                    </a:ext>
                  </a:extLst>
                </a:gridCol>
              </a:tblGrid>
              <a:tr h="874664">
                <a:tc>
                  <a:txBody>
                    <a:bodyPr/>
                    <a:lstStyle/>
                    <a:p>
                      <a:pPr marL="0" algn="l" defTabSz="914309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noProof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PRINTER</a:t>
                      </a:r>
                    </a:p>
                  </a:txBody>
                  <a:tcPr marL="18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09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noProof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STRATASYS</a:t>
                      </a:r>
                    </a:p>
                    <a:p>
                      <a:pPr marL="0" algn="ctr" defTabSz="914309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noProof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ORIGIN ONE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09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noProof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MIICRAFT</a:t>
                      </a:r>
                    </a:p>
                    <a:p>
                      <a:pPr marL="0" algn="ctr" defTabSz="914309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noProof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ULTRA 125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09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noProof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PHOTOCENTRIC</a:t>
                      </a:r>
                    </a:p>
                    <a:p>
                      <a:pPr marL="0" algn="ctr" defTabSz="914309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noProof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LC OPUS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09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noProof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ATUM3D</a:t>
                      </a:r>
                    </a:p>
                    <a:p>
                      <a:pPr marL="0" algn="ctr" defTabSz="914309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noProof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DLP STATION 5 EXZ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8699945"/>
                  </a:ext>
                </a:extLst>
              </a:tr>
              <a:tr h="334594">
                <a:tc>
                  <a:txBody>
                    <a:bodyPr/>
                    <a:lstStyle/>
                    <a:p>
                      <a:pPr marL="8382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noProof="0" dirty="0">
                          <a:effectLst/>
                          <a:latin typeface="+mn-lt"/>
                        </a:rPr>
                        <a:t>Wavelength</a:t>
                      </a:r>
                      <a:endParaRPr lang="en-US" sz="1600" noProof="0" dirty="0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C5DE">
                        <a:alpha val="9764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09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385 nm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4D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09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385 nm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4D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09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405 nm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4D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09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405 nm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4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6601464"/>
                  </a:ext>
                </a:extLst>
              </a:tr>
              <a:tr h="334594">
                <a:tc>
                  <a:txBody>
                    <a:bodyPr/>
                    <a:lstStyle/>
                    <a:p>
                      <a:pPr marL="8382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noProof="0" dirty="0">
                          <a:effectLst/>
                          <a:latin typeface="+mn-lt"/>
                        </a:rPr>
                        <a:t>Power</a:t>
                      </a:r>
                      <a:endParaRPr lang="en-US" sz="1600" noProof="0" dirty="0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C5DE">
                        <a:alpha val="9764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5 </a:t>
                      </a:r>
                      <a:r>
                        <a:rPr lang="en-US" sz="1600" b="0" kern="1200" noProof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mW</a:t>
                      </a:r>
                      <a:r>
                        <a:rPr lang="en-US" sz="1600" b="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/cm</a:t>
                      </a:r>
                      <a:r>
                        <a:rPr lang="en-US" sz="1600" b="0" kern="1200" baseline="300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600" baseline="300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4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3.5 </a:t>
                      </a:r>
                      <a:r>
                        <a:rPr lang="en-US" sz="1600" b="0" kern="1200" noProof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mW</a:t>
                      </a:r>
                      <a:r>
                        <a:rPr lang="en-US" sz="1600" b="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/ cm²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4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0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5 </a:t>
                      </a:r>
                      <a:r>
                        <a:rPr lang="en-US" sz="1600" b="0" kern="1200" noProof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mW</a:t>
                      </a:r>
                      <a:r>
                        <a:rPr lang="en-US" sz="1600" b="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/cm2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4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0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15 </a:t>
                      </a:r>
                      <a:r>
                        <a:rPr lang="en-US" sz="1600" b="0" kern="1200" noProof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mW</a:t>
                      </a:r>
                      <a:r>
                        <a:rPr lang="en-US" sz="1600" b="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/cm</a:t>
                      </a:r>
                      <a:r>
                        <a:rPr lang="en-US" sz="1600" b="0" kern="1200" baseline="300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600" baseline="300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4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8921781"/>
                  </a:ext>
                </a:extLst>
              </a:tr>
              <a:tr h="334594">
                <a:tc>
                  <a:txBody>
                    <a:bodyPr/>
                    <a:lstStyle/>
                    <a:p>
                      <a:pPr marL="8382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noProof="0" dirty="0">
                          <a:effectLst/>
                          <a:latin typeface="+mn-lt"/>
                        </a:rPr>
                        <a:t>Curing time</a:t>
                      </a:r>
                      <a:endParaRPr lang="en-US" sz="1600" noProof="0" dirty="0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C5DE">
                        <a:alpha val="9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3 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4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3.5 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4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 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4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4.7 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4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309622"/>
                  </a:ext>
                </a:extLst>
              </a:tr>
              <a:tr h="334594">
                <a:tc>
                  <a:txBody>
                    <a:bodyPr/>
                    <a:lstStyle/>
                    <a:p>
                      <a:pPr marL="8382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noProof="0" dirty="0"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Voxel depth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C5DE">
                        <a:alpha val="9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0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l-GR" sz="16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0 μ</a:t>
                      </a:r>
                      <a:r>
                        <a:rPr lang="en-US" sz="16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4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0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100 μ</a:t>
                      </a:r>
                      <a:r>
                        <a:rPr lang="en-US" sz="16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4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0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el-GR" sz="16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0 μ</a:t>
                      </a:r>
                      <a:r>
                        <a:rPr lang="en-US" sz="16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4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0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300</a:t>
                      </a:r>
                      <a:r>
                        <a:rPr lang="el-GR" sz="16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μ</a:t>
                      </a:r>
                      <a:r>
                        <a:rPr lang="en-US" sz="16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4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0260429"/>
                  </a:ext>
                </a:extLst>
              </a:tr>
            </a:tbl>
          </a:graphicData>
        </a:graphic>
      </p:graphicFrame>
      <p:sp>
        <p:nvSpPr>
          <p:cNvPr id="13" name="Textfeld 39">
            <a:extLst>
              <a:ext uri="{FF2B5EF4-FFF2-40B4-BE49-F238E27FC236}">
                <a16:creationId xmlns:a16="http://schemas.microsoft.com/office/drawing/2014/main" id="{3C19443C-D059-496F-B75E-1AAA87AA25CC}"/>
              </a:ext>
            </a:extLst>
          </p:cNvPr>
          <p:cNvSpPr txBox="1"/>
          <p:nvPr/>
        </p:nvSpPr>
        <p:spPr>
          <a:xfrm>
            <a:off x="578184" y="2727028"/>
            <a:ext cx="225202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Evaluation on additional systems ongoing.</a:t>
            </a:r>
          </a:p>
          <a:p>
            <a:endParaRPr lang="en-US" b="1" dirty="0">
              <a:solidFill>
                <a:schemeClr val="accent1"/>
              </a:solidFill>
            </a:endParaRPr>
          </a:p>
          <a:p>
            <a:r>
              <a:rPr lang="en-US" b="1" dirty="0"/>
              <a:t>Further details can be found in the User Guideline.</a:t>
            </a:r>
          </a:p>
        </p:txBody>
      </p:sp>
    </p:spTree>
    <p:extLst>
      <p:ext uri="{BB962C8B-B14F-4D97-AF65-F5344CB8AC3E}">
        <p14:creationId xmlns:p14="http://schemas.microsoft.com/office/powerpoint/2010/main" val="14585015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47B32CA0-1D7E-4FA9-AA97-CE91B8F8C32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5" imgW="592" imgH="595" progId="TCLayout.ActiveDocument.1">
                  <p:embed/>
                </p:oleObj>
              </mc:Choice>
              <mc:Fallback>
                <p:oleObj name="think-cell Folie" r:id="rId5" imgW="592" imgH="595" progId="TCLayout.ActiveDocument.1">
                  <p:embed/>
                  <p:pic>
                    <p:nvPicPr>
                      <p:cNvPr id="4" name="Objekt 3" hidden="1">
                        <a:extLst>
                          <a:ext uri="{FF2B5EF4-FFF2-40B4-BE49-F238E27FC236}">
                            <a16:creationId xmlns:a16="http://schemas.microsoft.com/office/drawing/2014/main" id="{47B32CA0-1D7E-4FA9-AA97-CE91B8F8C3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2">
            <a:extLst>
              <a:ext uri="{FF2B5EF4-FFF2-40B4-BE49-F238E27FC236}">
                <a16:creationId xmlns:a16="http://schemas.microsoft.com/office/drawing/2014/main" id="{B2D13AA7-BE4D-41B8-A1D8-31D28D51CB94}"/>
              </a:ext>
            </a:extLst>
          </p:cNvPr>
          <p:cNvSpPr/>
          <p:nvPr/>
        </p:nvSpPr>
        <p:spPr>
          <a:xfrm>
            <a:off x="231364" y="1536705"/>
            <a:ext cx="11727680" cy="4395788"/>
          </a:xfrm>
          <a:prstGeom prst="rect">
            <a:avLst/>
          </a:prstGeom>
          <a:solidFill>
            <a:schemeClr val="accent6">
              <a:lumMod val="20000"/>
              <a:lumOff val="80000"/>
              <a:alpha val="43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0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A7A4F629-1CE2-4A3B-A191-DACF1928C620}"/>
              </a:ext>
            </a:extLst>
          </p:cNvPr>
          <p:cNvSpPr txBox="1">
            <a:spLocks/>
          </p:cNvSpPr>
          <p:nvPr/>
        </p:nvSpPr>
        <p:spPr>
          <a:xfrm>
            <a:off x="-2" y="0"/>
            <a:ext cx="12190413" cy="1392807"/>
          </a:xfrm>
          <a:prstGeom prst="rect">
            <a:avLst/>
          </a:prstGeom>
          <a:solidFill>
            <a:srgbClr val="21A0D2">
              <a:alpha val="40000"/>
            </a:srgbClr>
          </a:solidFill>
          <a:ln>
            <a:noFill/>
          </a:ln>
        </p:spPr>
        <p:txBody>
          <a:bodyPr vert="horz" wrap="none" lIns="0" tIns="91440" rIns="0" bIns="0" rtlCol="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rgbClr val="21A0D2"/>
              </a:buClr>
              <a:buSzTx/>
              <a:buFont typeface="Wingdings" panose="05000000000000000000" pitchFamily="2" charset="2"/>
              <a:buNone/>
              <a:tabLst/>
              <a:defRPr sz="2999" b="1" i="0" kern="1200" baseline="0">
                <a:solidFill>
                  <a:schemeClr val="bg1"/>
                </a:solidFill>
                <a:latin typeface="Raleway" charset="0"/>
                <a:ea typeface="Raleway" charset="0"/>
                <a:cs typeface="Raleway" charset="0"/>
              </a:defRPr>
            </a:lvl1pPr>
            <a:lvl2pPr marL="717550" marR="0" indent="-360363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21A0D2"/>
              </a:buClr>
              <a:buSzTx/>
              <a:buFont typeface="Wingdings 3" panose="05040102010807070707" pitchFamily="18" charset="2"/>
              <a:buChar char=""/>
              <a:tabLst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077913" marR="0" indent="-360363" algn="l" defTabSz="914400" rtl="0" eaLnBrk="1" fontAlgn="auto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rgbClr val="21A0D2"/>
              </a:buClr>
              <a:buSzTx/>
              <a:buFont typeface="Arial" panose="020B0604020202020204" pitchFamily="34" charset="0"/>
              <a:buChar char="●"/>
              <a:tabLst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436688" marR="0" indent="-35877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1A0D2"/>
              </a:buClr>
              <a:buSzTx/>
              <a:buFont typeface="Arial" panose="020B0604020202020204" pitchFamily="34" charset="0"/>
              <a:buChar char="−"/>
              <a:tabLst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623438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–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080592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537746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2994900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452055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s-ES" sz="2699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spcBef>
                <a:spcPts val="0"/>
              </a:spcBef>
            </a:pPr>
            <a:r>
              <a:rPr lang="es-ES" sz="2699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spcBef>
                <a:spcPts val="0"/>
              </a:spcBef>
            </a:pP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spcBef>
                <a:spcPts val="0"/>
              </a:spcBef>
            </a:pP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spcBef>
                <a:spcPts val="0"/>
              </a:spcBef>
            </a:pP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spcBef>
                <a:spcPts val="0"/>
              </a:spcBef>
            </a:pP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" name="Rechteck 1" hidden="1">
            <a:extLst>
              <a:ext uri="{FF2B5EF4-FFF2-40B4-BE49-F238E27FC236}">
                <a16:creationId xmlns:a16="http://schemas.microsoft.com/office/drawing/2014/main" id="{5BEDCAD5-D502-4809-808B-CDDB3FAEE78E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>
              <a:defRPr/>
            </a:pPr>
            <a:endParaRPr kumimoji="0" lang="en-US" sz="2000" u="none" strike="noStrike" kern="1200" cap="none" spc="0" normalizeH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38" name="Gruppieren 37">
            <a:extLst>
              <a:ext uri="{FF2B5EF4-FFF2-40B4-BE49-F238E27FC236}">
                <a16:creationId xmlns:a16="http://schemas.microsoft.com/office/drawing/2014/main" id="{4D21C8D3-8BDA-4F3B-BC2B-F57899564390}"/>
              </a:ext>
            </a:extLst>
          </p:cNvPr>
          <p:cNvGrpSpPr/>
          <p:nvPr/>
        </p:nvGrpSpPr>
        <p:grpSpPr>
          <a:xfrm>
            <a:off x="9597612" y="6092575"/>
            <a:ext cx="2592803" cy="540000"/>
            <a:chOff x="9597610" y="6092575"/>
            <a:chExt cx="2592803" cy="540000"/>
          </a:xfrm>
        </p:grpSpPr>
        <p:sp>
          <p:nvSpPr>
            <p:cNvPr id="39" name="Rechteck 38">
              <a:extLst>
                <a:ext uri="{FF2B5EF4-FFF2-40B4-BE49-F238E27FC236}">
                  <a16:creationId xmlns:a16="http://schemas.microsoft.com/office/drawing/2014/main" id="{AD4988F7-7AA2-4FC3-B8C3-52D460764A98}"/>
                </a:ext>
              </a:extLst>
            </p:cNvPr>
            <p:cNvSpPr/>
            <p:nvPr userDrawn="1"/>
          </p:nvSpPr>
          <p:spPr>
            <a:xfrm>
              <a:off x="9597610" y="6092575"/>
              <a:ext cx="2592803" cy="540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pic>
          <p:nvPicPr>
            <p:cNvPr id="40" name="Grafik 39">
              <a:extLst>
                <a:ext uri="{FF2B5EF4-FFF2-40B4-BE49-F238E27FC236}">
                  <a16:creationId xmlns:a16="http://schemas.microsoft.com/office/drawing/2014/main" id="{191C3060-4858-4427-8CBD-0B8D19EACE7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97610" y="6092575"/>
              <a:ext cx="2157620" cy="540000"/>
            </a:xfrm>
            <a:prstGeom prst="rect">
              <a:avLst/>
            </a:prstGeom>
          </p:spPr>
        </p:pic>
      </p:grp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1374CA95-14F1-4DDE-AA83-71CBA3DBB921}"/>
              </a:ext>
            </a:extLst>
          </p:cNvPr>
          <p:cNvSpPr txBox="1">
            <a:spLocks/>
          </p:cNvSpPr>
          <p:nvPr/>
        </p:nvSpPr>
        <p:spPr>
          <a:xfrm>
            <a:off x="374911" y="421648"/>
            <a:ext cx="4661319" cy="971159"/>
          </a:xfrm>
          <a:prstGeom prst="rect">
            <a:avLst/>
          </a:prstGeom>
          <a:noFill/>
        </p:spPr>
        <p:txBody>
          <a:bodyPr vert="horz" wrap="none" lIns="0" tIns="91440" rIns="0" bIns="0" rtlCol="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rgbClr val="21A0D2"/>
              </a:buClr>
              <a:buSzTx/>
              <a:buFont typeface="Wingdings" panose="05000000000000000000" pitchFamily="2" charset="2"/>
              <a:buNone/>
              <a:tabLst/>
              <a:defRPr sz="2999" b="1" i="0" kern="1200" baseline="0">
                <a:solidFill>
                  <a:schemeClr val="bg1"/>
                </a:solidFill>
                <a:latin typeface="Raleway" charset="0"/>
                <a:ea typeface="Raleway" charset="0"/>
                <a:cs typeface="Raleway" charset="0"/>
              </a:defRPr>
            </a:lvl1pPr>
            <a:lvl2pPr marL="717550" marR="0" indent="-360363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21A0D2"/>
              </a:buClr>
              <a:buSzTx/>
              <a:buFont typeface="Wingdings 3" panose="05040102010807070707" pitchFamily="18" charset="2"/>
              <a:buChar char=""/>
              <a:tabLst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077913" marR="0" indent="-360363" algn="l" defTabSz="914400" rtl="0" eaLnBrk="1" fontAlgn="auto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rgbClr val="21A0D2"/>
              </a:buClr>
              <a:buSzTx/>
              <a:buFont typeface="Arial" panose="020B0604020202020204" pitchFamily="34" charset="0"/>
              <a:buChar char="●"/>
              <a:tabLst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436688" marR="0" indent="-35877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1A0D2"/>
              </a:buClr>
              <a:buSzTx/>
              <a:buFont typeface="Arial" panose="020B0604020202020204" pitchFamily="34" charset="0"/>
              <a:buChar char="−"/>
              <a:tabLst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623438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–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080592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537746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2994900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452055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s-ES" sz="2699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Ultracur3D</a:t>
            </a:r>
            <a:r>
              <a:rPr lang="de-DE" sz="27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®</a:t>
            </a:r>
            <a:r>
              <a:rPr lang="es-ES" sz="2699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ST 1400</a:t>
            </a:r>
          </a:p>
          <a:p>
            <a:pPr>
              <a:spcBef>
                <a:spcPts val="0"/>
              </a:spcBef>
            </a:pPr>
            <a:r>
              <a:rPr lang="en-US" sz="1899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Available Documents</a:t>
            </a:r>
          </a:p>
        </p:txBody>
      </p:sp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87CAC087-5917-4634-BCA1-D3381DAECB70}"/>
              </a:ext>
            </a:extLst>
          </p:cNvPr>
          <p:cNvGrpSpPr/>
          <p:nvPr/>
        </p:nvGrpSpPr>
        <p:grpSpPr>
          <a:xfrm>
            <a:off x="957920" y="2293844"/>
            <a:ext cx="10274568" cy="2626026"/>
            <a:chOff x="715703" y="2537616"/>
            <a:chExt cx="10274568" cy="2626026"/>
          </a:xfrm>
        </p:grpSpPr>
        <p:sp>
          <p:nvSpPr>
            <p:cNvPr id="25" name="BoxHeader">
              <a:extLst>
                <a:ext uri="{FF2B5EF4-FFF2-40B4-BE49-F238E27FC236}">
                  <a16:creationId xmlns:a16="http://schemas.microsoft.com/office/drawing/2014/main" id="{D5FCE9DC-2A07-423D-AB48-A2F15AE0C59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15712" y="3130612"/>
              <a:ext cx="1868698" cy="2032720"/>
            </a:xfrm>
            <a:prstGeom prst="rect">
              <a:avLst/>
            </a:prstGeom>
            <a:solidFill>
              <a:schemeClr val="accent2">
                <a:lumMod val="40000"/>
                <a:lumOff val="60000"/>
                <a:alpha val="76000"/>
              </a:schemeClr>
            </a:solidFill>
            <a:ln w="12700" cap="flat" cmpd="sng" algn="ctr">
              <a:noFill/>
              <a:prstDash val="dash"/>
              <a:miter lim="800000"/>
            </a:ln>
            <a:effectLst/>
          </p:spPr>
          <p:txBody>
            <a:bodyPr lIns="35995" rIns="35995" rtlCol="0" anchor="ctr"/>
            <a:lstStyle/>
            <a:p>
              <a:pPr algn="ctr" defTabSz="914309">
                <a:defRPr/>
              </a:pPr>
              <a:endParaRPr lang="en-US" sz="1400" b="1" kern="0" dirty="0">
                <a:solidFill>
                  <a:srgbClr val="4472AA"/>
                </a:solidFill>
                <a:latin typeface="Arial" panose="020B0604020202020204"/>
                <a:cs typeface="Arial"/>
              </a:endParaRPr>
            </a:p>
          </p:txBody>
        </p:sp>
        <p:sp>
          <p:nvSpPr>
            <p:cNvPr id="26" name="BoxHeader">
              <a:extLst>
                <a:ext uri="{FF2B5EF4-FFF2-40B4-BE49-F238E27FC236}">
                  <a16:creationId xmlns:a16="http://schemas.microsoft.com/office/drawing/2014/main" id="{D486109B-9B21-4C52-AE6F-2147E4E1B8B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817181" y="3130612"/>
              <a:ext cx="1868698" cy="2032720"/>
            </a:xfrm>
            <a:prstGeom prst="rect">
              <a:avLst/>
            </a:prstGeom>
            <a:solidFill>
              <a:schemeClr val="accent2">
                <a:lumMod val="40000"/>
                <a:lumOff val="60000"/>
                <a:alpha val="76000"/>
              </a:schemeClr>
            </a:solidFill>
            <a:ln w="12700" cap="flat" cmpd="sng" algn="ctr">
              <a:noFill/>
              <a:prstDash val="dash"/>
              <a:miter lim="800000"/>
            </a:ln>
            <a:effectLst/>
          </p:spPr>
          <p:txBody>
            <a:bodyPr lIns="35995" rIns="35995" rtlCol="0" anchor="ctr"/>
            <a:lstStyle/>
            <a:p>
              <a:pPr algn="ctr" defTabSz="914309">
                <a:defRPr/>
              </a:pPr>
              <a:endParaRPr lang="en-US" sz="1400" b="1" kern="0" dirty="0">
                <a:solidFill>
                  <a:srgbClr val="4472AA"/>
                </a:solidFill>
                <a:latin typeface="Arial" panose="020B0604020202020204"/>
                <a:cs typeface="Arial"/>
              </a:endParaRPr>
            </a:p>
          </p:txBody>
        </p:sp>
        <p:sp>
          <p:nvSpPr>
            <p:cNvPr id="27" name="BoxHeader">
              <a:extLst>
                <a:ext uri="{FF2B5EF4-FFF2-40B4-BE49-F238E27FC236}">
                  <a16:creationId xmlns:a16="http://schemas.microsoft.com/office/drawing/2014/main" id="{C97912EC-DA04-4A5C-8C84-218DA2B76BD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918645" y="3130612"/>
              <a:ext cx="1868698" cy="2032720"/>
            </a:xfrm>
            <a:prstGeom prst="rect">
              <a:avLst/>
            </a:prstGeom>
            <a:solidFill>
              <a:schemeClr val="accent2">
                <a:lumMod val="40000"/>
                <a:lumOff val="60000"/>
                <a:alpha val="76000"/>
              </a:schemeClr>
            </a:solidFill>
            <a:ln w="12700" cap="flat" cmpd="sng" algn="ctr">
              <a:noFill/>
              <a:prstDash val="dash"/>
              <a:miter lim="800000"/>
            </a:ln>
            <a:effectLst/>
          </p:spPr>
          <p:txBody>
            <a:bodyPr lIns="35995" rIns="35995" rtlCol="0" anchor="ctr"/>
            <a:lstStyle/>
            <a:p>
              <a:pPr algn="ctr" defTabSz="914309">
                <a:defRPr/>
              </a:pPr>
              <a:endParaRPr lang="en-US" sz="1400" b="1" kern="0" dirty="0">
                <a:solidFill>
                  <a:srgbClr val="4472AA"/>
                </a:solidFill>
                <a:latin typeface="Arial" panose="020B0604020202020204"/>
                <a:cs typeface="Arial"/>
              </a:endParaRPr>
            </a:p>
          </p:txBody>
        </p:sp>
        <p:sp>
          <p:nvSpPr>
            <p:cNvPr id="28" name="BoxHeader">
              <a:extLst>
                <a:ext uri="{FF2B5EF4-FFF2-40B4-BE49-F238E27FC236}">
                  <a16:creationId xmlns:a16="http://schemas.microsoft.com/office/drawing/2014/main" id="{77459BD3-FE2F-4BD8-ABA6-12D7C81B3C0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15703" y="2537617"/>
              <a:ext cx="1868698" cy="487545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dash"/>
              <a:miter lim="800000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lIns="35995" rIns="35995" rtlCol="0" anchor="ctr"/>
            <a:lstStyle/>
            <a:p>
              <a:pPr lvl="0" algn="ctr">
                <a:defRPr/>
              </a:pPr>
              <a:r>
                <a:rPr lang="en-US" b="1" kern="0" dirty="0">
                  <a:solidFill>
                    <a:schemeClr val="bg1"/>
                  </a:solidFill>
                  <a:latin typeface="Arial" panose="020B0604020202020204"/>
                  <a:cs typeface="Arial"/>
                </a:rPr>
                <a:t>TDS</a:t>
              </a:r>
            </a:p>
          </p:txBody>
        </p:sp>
        <p:sp>
          <p:nvSpPr>
            <p:cNvPr id="29" name="BoxHeader">
              <a:extLst>
                <a:ext uri="{FF2B5EF4-FFF2-40B4-BE49-F238E27FC236}">
                  <a16:creationId xmlns:a16="http://schemas.microsoft.com/office/drawing/2014/main" id="{462EFEF4-8155-4AE4-AC5A-0F755178DBD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020109" y="3127996"/>
              <a:ext cx="1868698" cy="2035646"/>
            </a:xfrm>
            <a:prstGeom prst="rect">
              <a:avLst/>
            </a:prstGeom>
            <a:solidFill>
              <a:schemeClr val="accent2">
                <a:lumMod val="40000"/>
                <a:lumOff val="60000"/>
                <a:alpha val="76000"/>
              </a:schemeClr>
            </a:solidFill>
            <a:ln w="12700" cap="flat" cmpd="sng" algn="ctr">
              <a:noFill/>
              <a:prstDash val="dash"/>
              <a:miter lim="800000"/>
            </a:ln>
            <a:effectLst/>
          </p:spPr>
          <p:txBody>
            <a:bodyPr lIns="35995" rIns="35995" rtlCol="0" anchor="ctr"/>
            <a:lstStyle/>
            <a:p>
              <a:pPr algn="ctr" defTabSz="914309">
                <a:defRPr/>
              </a:pPr>
              <a:endParaRPr lang="en-US" sz="1400" b="1" kern="0" dirty="0">
                <a:latin typeface="Arial" panose="020B0604020202020204"/>
                <a:cs typeface="Arial"/>
              </a:endParaRPr>
            </a:p>
          </p:txBody>
        </p:sp>
        <p:sp>
          <p:nvSpPr>
            <p:cNvPr id="30" name="BoxHeader">
              <a:extLst>
                <a:ext uri="{FF2B5EF4-FFF2-40B4-BE49-F238E27FC236}">
                  <a16:creationId xmlns:a16="http://schemas.microsoft.com/office/drawing/2014/main" id="{FFF72326-B113-428F-815D-B587AC84D4F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817176" y="2537617"/>
              <a:ext cx="1868698" cy="487545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dash"/>
              <a:miter lim="800000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lIns="35995" rIns="35995" rtlCol="0" anchor="ctr"/>
            <a:lstStyle/>
            <a:p>
              <a:pPr lvl="0" algn="ctr">
                <a:defRPr/>
              </a:pPr>
              <a:r>
                <a:rPr lang="en-US" b="1" kern="0" dirty="0">
                  <a:solidFill>
                    <a:schemeClr val="bg1"/>
                  </a:solidFill>
                  <a:latin typeface="Arial" panose="020B0604020202020204"/>
                  <a:cs typeface="Arial"/>
                </a:rPr>
                <a:t>MSDS*</a:t>
              </a:r>
            </a:p>
          </p:txBody>
        </p:sp>
        <p:sp>
          <p:nvSpPr>
            <p:cNvPr id="31" name="BoxHeader">
              <a:extLst>
                <a:ext uri="{FF2B5EF4-FFF2-40B4-BE49-F238E27FC236}">
                  <a16:creationId xmlns:a16="http://schemas.microsoft.com/office/drawing/2014/main" id="{E94FBC55-4F91-468E-A2C8-BD13AFD0959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918645" y="2537616"/>
              <a:ext cx="1868698" cy="487545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dash"/>
              <a:miter lim="800000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lIns="35995" rIns="35995" rtlCol="0" anchor="ctr"/>
            <a:lstStyle/>
            <a:p>
              <a:pPr lvl="0" algn="ctr">
                <a:defRPr/>
              </a:pPr>
              <a:r>
                <a:rPr lang="en-US" b="1" kern="0" dirty="0">
                  <a:solidFill>
                    <a:schemeClr val="bg1"/>
                  </a:solidFill>
                  <a:latin typeface="Arial" panose="020B0604020202020204"/>
                  <a:cs typeface="Arial"/>
                </a:rPr>
                <a:t>User Guideline</a:t>
              </a:r>
            </a:p>
          </p:txBody>
        </p:sp>
        <p:sp>
          <p:nvSpPr>
            <p:cNvPr id="32" name="BoxHeader">
              <a:extLst>
                <a:ext uri="{FF2B5EF4-FFF2-40B4-BE49-F238E27FC236}">
                  <a16:creationId xmlns:a16="http://schemas.microsoft.com/office/drawing/2014/main" id="{45E78E0E-9E6B-459D-BAF3-456360E4748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020109" y="2537616"/>
              <a:ext cx="1868698" cy="487545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dash"/>
              <a:miter lim="800000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lIns="35995" rIns="35995" rtlCol="0" anchor="ctr"/>
            <a:lstStyle/>
            <a:p>
              <a:pPr lvl="0" algn="ctr">
                <a:defRPr/>
              </a:pPr>
              <a:r>
                <a:rPr lang="en-US" b="1" kern="0" dirty="0">
                  <a:solidFill>
                    <a:schemeClr val="bg1"/>
                  </a:solidFill>
                  <a:latin typeface="Arial" panose="020B0604020202020204"/>
                  <a:cs typeface="Arial"/>
                </a:rPr>
                <a:t>Certifications</a:t>
              </a:r>
            </a:p>
          </p:txBody>
        </p:sp>
        <p:sp>
          <p:nvSpPr>
            <p:cNvPr id="33" name="BoxHeader">
              <a:extLst>
                <a:ext uri="{FF2B5EF4-FFF2-40B4-BE49-F238E27FC236}">
                  <a16:creationId xmlns:a16="http://schemas.microsoft.com/office/drawing/2014/main" id="{5DD0D7BE-32F9-4B0B-B05D-C2B4ECFFB89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121573" y="3127996"/>
              <a:ext cx="1868698" cy="2035646"/>
            </a:xfrm>
            <a:prstGeom prst="rect">
              <a:avLst/>
            </a:prstGeom>
            <a:solidFill>
              <a:schemeClr val="accent2">
                <a:lumMod val="40000"/>
                <a:lumOff val="60000"/>
                <a:alpha val="76000"/>
              </a:schemeClr>
            </a:solidFill>
            <a:ln w="12700" cap="flat" cmpd="sng" algn="ctr">
              <a:noFill/>
              <a:prstDash val="dash"/>
              <a:miter lim="800000"/>
            </a:ln>
            <a:effectLst/>
          </p:spPr>
          <p:txBody>
            <a:bodyPr lIns="35995" rIns="35995" rtlCol="0" anchor="ctr"/>
            <a:lstStyle/>
            <a:p>
              <a:pPr algn="ctr" defTabSz="914309">
                <a:defRPr/>
              </a:pPr>
              <a:endParaRPr lang="en-US" sz="1400" b="1" kern="0" dirty="0">
                <a:solidFill>
                  <a:srgbClr val="4472AA"/>
                </a:solidFill>
                <a:latin typeface="Arial" panose="020B0604020202020204"/>
                <a:cs typeface="Arial"/>
              </a:endParaRPr>
            </a:p>
          </p:txBody>
        </p:sp>
        <p:sp>
          <p:nvSpPr>
            <p:cNvPr id="34" name="BoxHeader">
              <a:extLst>
                <a:ext uri="{FF2B5EF4-FFF2-40B4-BE49-F238E27FC236}">
                  <a16:creationId xmlns:a16="http://schemas.microsoft.com/office/drawing/2014/main" id="{CCCD1A7E-AA67-4673-BBDF-7EED2289D1F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121573" y="2537616"/>
              <a:ext cx="1868698" cy="487545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dash"/>
              <a:miter lim="800000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lIns="35995" rIns="35995" rtlCol="0" anchor="ctr"/>
            <a:lstStyle/>
            <a:p>
              <a:pPr lvl="0" algn="ctr">
                <a:defRPr/>
              </a:pPr>
              <a:r>
                <a:rPr lang="en-US" b="1" kern="0" dirty="0">
                  <a:solidFill>
                    <a:schemeClr val="bg1"/>
                  </a:solidFill>
                  <a:latin typeface="Arial" panose="020B0604020202020204"/>
                  <a:cs typeface="Arial"/>
                </a:rPr>
                <a:t>Pictures</a:t>
              </a:r>
            </a:p>
          </p:txBody>
        </p:sp>
      </p:grpSp>
      <p:sp>
        <p:nvSpPr>
          <p:cNvPr id="35" name="BoxHeader">
            <a:extLst>
              <a:ext uri="{FF2B5EF4-FFF2-40B4-BE49-F238E27FC236}">
                <a16:creationId xmlns:a16="http://schemas.microsoft.com/office/drawing/2014/main" id="{B42E957E-4FA4-4BA4-853A-EE74E7FC56B2}"/>
              </a:ext>
            </a:extLst>
          </p:cNvPr>
          <p:cNvSpPr>
            <a:spLocks noChangeArrowheads="1"/>
          </p:cNvSpPr>
          <p:nvPr/>
        </p:nvSpPr>
        <p:spPr bwMode="gray">
          <a:xfrm>
            <a:off x="231364" y="5321296"/>
            <a:ext cx="11727680" cy="611198"/>
          </a:xfrm>
          <a:prstGeom prst="rect">
            <a:avLst/>
          </a:prstGeom>
          <a:solidFill>
            <a:srgbClr val="C50022"/>
          </a:solidFill>
          <a:ln w="12700" cap="flat" cmpd="sng" algn="ctr">
            <a:noFill/>
            <a:prstDash val="dash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0" rIns="0" rtlCol="0" anchor="ctr"/>
          <a:lstStyle/>
          <a:p>
            <a:pPr lvl="0" algn="ctr">
              <a:defRPr/>
            </a:pPr>
            <a:r>
              <a:rPr lang="en-US" sz="1600" b="1" kern="0" dirty="0">
                <a:solidFill>
                  <a:schemeClr val="bg1"/>
                </a:solidFill>
                <a:latin typeface="Arial" panose="020B0604020202020204"/>
                <a:cs typeface="Arial"/>
              </a:rPr>
              <a:t>NOTE: All MSDS are only initial and will not be updated in this presentation.</a:t>
            </a:r>
          </a:p>
          <a:p>
            <a:pPr lvl="0" algn="ctr">
              <a:defRPr/>
            </a:pPr>
            <a:r>
              <a:rPr lang="en-US" sz="1300" b="1" kern="0" dirty="0">
                <a:solidFill>
                  <a:schemeClr val="bg1"/>
                </a:solidFill>
                <a:latin typeface="Arial" panose="020B0604020202020204"/>
                <a:cs typeface="Arial"/>
              </a:rPr>
              <a:t>However, the links to the rest of the documents are always up-to-date. We recommend to use them instead of downloading the documents.</a:t>
            </a:r>
          </a:p>
        </p:txBody>
      </p:sp>
      <p:sp>
        <p:nvSpPr>
          <p:cNvPr id="37" name="TextBox 1">
            <a:extLst>
              <a:ext uri="{FF2B5EF4-FFF2-40B4-BE49-F238E27FC236}">
                <a16:creationId xmlns:a16="http://schemas.microsoft.com/office/drawing/2014/main" id="{76526075-14DA-4634-AA88-73D729CAF0EE}"/>
              </a:ext>
            </a:extLst>
          </p:cNvPr>
          <p:cNvSpPr txBox="1"/>
          <p:nvPr/>
        </p:nvSpPr>
        <p:spPr>
          <a:xfrm>
            <a:off x="231364" y="6263243"/>
            <a:ext cx="89163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dirty="0"/>
              <a:t>* MSDS available for the following countries:</a:t>
            </a:r>
          </a:p>
          <a:p>
            <a:r>
              <a:rPr lang="en-US" sz="1200" dirty="0"/>
              <a:t>  US, CA, MX, EU, DE, AT, CH, BE, NL, LU, FR, ES, GB, IT, PL, CZ, DK, CN, TW, JP, KR, AU, NZ, MY, SG, BR</a:t>
            </a:r>
            <a:endParaRPr lang="en-US" sz="1200" u="sng" dirty="0"/>
          </a:p>
        </p:txBody>
      </p:sp>
      <p:graphicFrame>
        <p:nvGraphicFramePr>
          <p:cNvPr id="3" name="Objekt 2">
            <a:extLst>
              <a:ext uri="{FF2B5EF4-FFF2-40B4-BE49-F238E27FC236}">
                <a16:creationId xmlns:a16="http://schemas.microsoft.com/office/drawing/2014/main" id="{F9BF39F5-4D5E-42F4-8F0E-BAE6C693540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1458104"/>
              </p:ext>
            </p:extLst>
          </p:nvPr>
        </p:nvGraphicFramePr>
        <p:xfrm>
          <a:off x="3189491" y="3014817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showAsIcon="1" r:id="rId8" imgW="914400" imgH="771822" progId="AcroExch.Document.DC">
                  <p:embed/>
                </p:oleObj>
              </mc:Choice>
              <mc:Fallback>
                <p:oleObj name="Acrobat Document" showAsIcon="1" r:id="rId8" imgW="914400" imgH="771822" progId="AcroExch.Document.DC">
                  <p:embed/>
                  <p:pic>
                    <p:nvPicPr>
                      <p:cNvPr id="3" name="Objekt 2">
                        <a:extLst>
                          <a:ext uri="{FF2B5EF4-FFF2-40B4-BE49-F238E27FC236}">
                            <a16:creationId xmlns:a16="http://schemas.microsoft.com/office/drawing/2014/main" id="{F9BF39F5-4D5E-42F4-8F0E-BAE6C693540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189491" y="3014817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kt 5">
            <a:extLst>
              <a:ext uri="{FF2B5EF4-FFF2-40B4-BE49-F238E27FC236}">
                <a16:creationId xmlns:a16="http://schemas.microsoft.com/office/drawing/2014/main" id="{E3D0ABA7-2792-4FFD-A76D-F508B42B542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2820293"/>
              </p:ext>
            </p:extLst>
          </p:nvPr>
        </p:nvGraphicFramePr>
        <p:xfrm>
          <a:off x="4021839" y="3558784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showAsIcon="1" r:id="rId10" imgW="914400" imgH="771822" progId="AcroExch.Document.DC">
                  <p:embed/>
                </p:oleObj>
              </mc:Choice>
              <mc:Fallback>
                <p:oleObj name="Acrobat Document" showAsIcon="1" r:id="rId10" imgW="914400" imgH="771822" progId="AcroExch.Document.DC">
                  <p:embed/>
                  <p:pic>
                    <p:nvPicPr>
                      <p:cNvPr id="6" name="Objekt 5">
                        <a:extLst>
                          <a:ext uri="{FF2B5EF4-FFF2-40B4-BE49-F238E27FC236}">
                            <a16:creationId xmlns:a16="http://schemas.microsoft.com/office/drawing/2014/main" id="{E3D0ABA7-2792-4FFD-A76D-F508B42B542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021839" y="3558784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kt 6">
            <a:extLst>
              <a:ext uri="{FF2B5EF4-FFF2-40B4-BE49-F238E27FC236}">
                <a16:creationId xmlns:a16="http://schemas.microsoft.com/office/drawing/2014/main" id="{BA676CF5-3FCA-4752-8794-F01FF60D9B9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0337810"/>
              </p:ext>
            </p:extLst>
          </p:nvPr>
        </p:nvGraphicFramePr>
        <p:xfrm>
          <a:off x="3177874" y="4025587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showAsIcon="1" r:id="rId12" imgW="914400" imgH="771822" progId="AcroExch.Document.DC">
                  <p:embed/>
                </p:oleObj>
              </mc:Choice>
              <mc:Fallback>
                <p:oleObj name="Acrobat Document" showAsIcon="1" r:id="rId12" imgW="914400" imgH="771822" progId="AcroExch.Document.DC">
                  <p:embed/>
                  <p:pic>
                    <p:nvPicPr>
                      <p:cNvPr id="7" name="Objekt 6">
                        <a:extLst>
                          <a:ext uri="{FF2B5EF4-FFF2-40B4-BE49-F238E27FC236}">
                            <a16:creationId xmlns:a16="http://schemas.microsoft.com/office/drawing/2014/main" id="{BA676CF5-3FCA-4752-8794-F01FF60D9B9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177874" y="4025587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feld 4">
            <a:extLst>
              <a:ext uri="{FF2B5EF4-FFF2-40B4-BE49-F238E27FC236}">
                <a16:creationId xmlns:a16="http://schemas.microsoft.com/office/drawing/2014/main" id="{2B83C5DB-040E-429E-810B-6AD1E537BCD6}"/>
              </a:ext>
            </a:extLst>
          </p:cNvPr>
          <p:cNvSpPr txBox="1"/>
          <p:nvPr/>
        </p:nvSpPr>
        <p:spPr>
          <a:xfrm>
            <a:off x="1247504" y="3656255"/>
            <a:ext cx="128955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sz="1200" b="1" dirty="0">
                <a:solidFill>
                  <a:schemeClr val="accent1"/>
                </a:solidFill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TDS_Ultracur3D_ST 1400_V0.1</a:t>
            </a:r>
            <a:endParaRPr lang="de-DE" sz="1200" b="1" dirty="0">
              <a:solidFill>
                <a:schemeClr val="accent1"/>
              </a:solidFill>
            </a:endParaRP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37A6189F-B826-46B6-A388-33E53A49E59B}"/>
              </a:ext>
            </a:extLst>
          </p:cNvPr>
          <p:cNvSpPr txBox="1"/>
          <p:nvPr/>
        </p:nvSpPr>
        <p:spPr>
          <a:xfrm>
            <a:off x="5469940" y="3659372"/>
            <a:ext cx="1250527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sz="1200" b="1" dirty="0">
                <a:solidFill>
                  <a:schemeClr val="accent1"/>
                </a:solidFill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UG_Ultracur3D_ST 1400_V0.1</a:t>
            </a:r>
            <a:endParaRPr lang="de-DE" sz="1200" b="1" dirty="0">
              <a:solidFill>
                <a:schemeClr val="accent1"/>
              </a:solidFill>
            </a:endParaRP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6FB0D937-728E-4CF1-B9E9-EA9FA93CAB69}"/>
              </a:ext>
            </a:extLst>
          </p:cNvPr>
          <p:cNvSpPr txBox="1"/>
          <p:nvPr/>
        </p:nvSpPr>
        <p:spPr>
          <a:xfrm>
            <a:off x="7504700" y="3123580"/>
            <a:ext cx="13819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sz="1200" b="1" dirty="0" err="1">
                <a:solidFill>
                  <a:schemeClr val="accent1"/>
                </a:solidFill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Biocompatibility</a:t>
            </a:r>
            <a:r>
              <a:rPr lang="de-DE" sz="1200" b="1" dirty="0">
                <a:solidFill>
                  <a:schemeClr val="accent1"/>
                </a:solidFill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_</a:t>
            </a:r>
          </a:p>
          <a:p>
            <a:pPr algn="ctr"/>
            <a:r>
              <a:rPr lang="de-DE" sz="1200" b="1" dirty="0">
                <a:solidFill>
                  <a:schemeClr val="accent1"/>
                </a:solidFill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Ultracur3D_</a:t>
            </a:r>
          </a:p>
          <a:p>
            <a:pPr algn="ctr"/>
            <a:r>
              <a:rPr lang="de-DE" sz="1200" b="1" dirty="0">
                <a:solidFill>
                  <a:schemeClr val="accent1"/>
                </a:solidFill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 1400_V1.0</a:t>
            </a:r>
            <a:endParaRPr lang="de-DE" sz="1200" b="1" dirty="0">
              <a:solidFill>
                <a:schemeClr val="accent1"/>
              </a:solidFill>
            </a:endParaRP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54DA26E3-D0CD-4EBB-AED5-E1F91EC0AAFD}"/>
              </a:ext>
            </a:extLst>
          </p:cNvPr>
          <p:cNvSpPr txBox="1"/>
          <p:nvPr/>
        </p:nvSpPr>
        <p:spPr>
          <a:xfrm>
            <a:off x="7504700" y="4108341"/>
            <a:ext cx="13819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sz="1200" b="1" dirty="0">
                <a:solidFill>
                  <a:schemeClr val="accent1"/>
                </a:solidFill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UV </a:t>
            </a:r>
            <a:r>
              <a:rPr lang="de-DE" sz="1200" b="1" dirty="0" err="1">
                <a:solidFill>
                  <a:schemeClr val="accent1"/>
                </a:solidFill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Stability</a:t>
            </a:r>
            <a:r>
              <a:rPr lang="de-DE" sz="1200" b="1" dirty="0">
                <a:solidFill>
                  <a:schemeClr val="accent1"/>
                </a:solidFill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_</a:t>
            </a:r>
          </a:p>
          <a:p>
            <a:pPr algn="ctr"/>
            <a:r>
              <a:rPr lang="de-DE" sz="1200" b="1" dirty="0">
                <a:solidFill>
                  <a:schemeClr val="accent1"/>
                </a:solidFill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Ultracur3D_</a:t>
            </a:r>
          </a:p>
          <a:p>
            <a:pPr algn="ctr"/>
            <a:r>
              <a:rPr lang="de-DE" sz="1200" b="1" dirty="0">
                <a:solidFill>
                  <a:schemeClr val="accent1"/>
                </a:solidFill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 1400_V1.0</a:t>
            </a:r>
            <a:endParaRPr lang="de-DE" sz="1200" b="1" dirty="0">
              <a:solidFill>
                <a:schemeClr val="accent1"/>
              </a:solidFill>
            </a:endParaRPr>
          </a:p>
        </p:txBody>
      </p:sp>
      <p:sp>
        <p:nvSpPr>
          <p:cNvPr id="46" name="Textfeld 45">
            <a:extLst>
              <a:ext uri="{FF2B5EF4-FFF2-40B4-BE49-F238E27FC236}">
                <a16:creationId xmlns:a16="http://schemas.microsoft.com/office/drawing/2014/main" id="{37635674-52C1-4F76-A462-3CED37BD72AC}"/>
              </a:ext>
            </a:extLst>
          </p:cNvPr>
          <p:cNvSpPr txBox="1"/>
          <p:nvPr/>
        </p:nvSpPr>
        <p:spPr>
          <a:xfrm>
            <a:off x="9541885" y="3622114"/>
            <a:ext cx="151250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sz="1200" b="1" dirty="0">
                <a:solidFill>
                  <a:schemeClr val="accent1"/>
                </a:solidFill>
                <a:hlinkClick r:id="rId1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Pictures_</a:t>
            </a:r>
          </a:p>
          <a:p>
            <a:pPr algn="ctr"/>
            <a:r>
              <a:rPr lang="de-DE" sz="1200" b="1" dirty="0">
                <a:solidFill>
                  <a:schemeClr val="accent1"/>
                </a:solidFill>
                <a:hlinkClick r:id="rId1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Ultracur3D_</a:t>
            </a:r>
          </a:p>
          <a:p>
            <a:pPr algn="ctr"/>
            <a:r>
              <a:rPr lang="de-DE" sz="1200" b="1" dirty="0">
                <a:solidFill>
                  <a:schemeClr val="accent1"/>
                </a:solidFill>
                <a:hlinkClick r:id="rId1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 1400</a:t>
            </a:r>
            <a:endParaRPr lang="de-DE" sz="12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9152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47B32CA0-1D7E-4FA9-AA97-CE91B8F8C32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3529275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5" imgW="592" imgH="595" progId="TCLayout.ActiveDocument.1">
                  <p:embed/>
                </p:oleObj>
              </mc:Choice>
              <mc:Fallback>
                <p:oleObj name="think-cell Folie" r:id="rId5" imgW="592" imgH="595" progId="TCLayout.ActiveDocument.1">
                  <p:embed/>
                  <p:pic>
                    <p:nvPicPr>
                      <p:cNvPr id="4" name="Objekt 3" hidden="1">
                        <a:extLst>
                          <a:ext uri="{FF2B5EF4-FFF2-40B4-BE49-F238E27FC236}">
                            <a16:creationId xmlns:a16="http://schemas.microsoft.com/office/drawing/2014/main" id="{47B32CA0-1D7E-4FA9-AA97-CE91B8F8C3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A7A4F629-1CE2-4A3B-A191-DACF1928C620}"/>
              </a:ext>
            </a:extLst>
          </p:cNvPr>
          <p:cNvSpPr txBox="1">
            <a:spLocks/>
          </p:cNvSpPr>
          <p:nvPr/>
        </p:nvSpPr>
        <p:spPr>
          <a:xfrm>
            <a:off x="-2" y="0"/>
            <a:ext cx="12190413" cy="1392807"/>
          </a:xfrm>
          <a:prstGeom prst="rect">
            <a:avLst/>
          </a:prstGeom>
          <a:solidFill>
            <a:srgbClr val="21A0D2">
              <a:alpha val="40000"/>
            </a:srgbClr>
          </a:solidFill>
          <a:ln>
            <a:noFill/>
          </a:ln>
        </p:spPr>
        <p:txBody>
          <a:bodyPr vert="horz" wrap="none" lIns="0" tIns="91440" rIns="0" bIns="0" rtlCol="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rgbClr val="21A0D2"/>
              </a:buClr>
              <a:buSzTx/>
              <a:buFont typeface="Wingdings" panose="05000000000000000000" pitchFamily="2" charset="2"/>
              <a:buNone/>
              <a:tabLst/>
              <a:defRPr sz="2999" b="1" i="0" kern="1200" baseline="0">
                <a:solidFill>
                  <a:schemeClr val="bg1"/>
                </a:solidFill>
                <a:latin typeface="Raleway" charset="0"/>
                <a:ea typeface="Raleway" charset="0"/>
                <a:cs typeface="Raleway" charset="0"/>
              </a:defRPr>
            </a:lvl1pPr>
            <a:lvl2pPr marL="717550" marR="0" indent="-360363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21A0D2"/>
              </a:buClr>
              <a:buSzTx/>
              <a:buFont typeface="Wingdings 3" panose="05040102010807070707" pitchFamily="18" charset="2"/>
              <a:buChar char=""/>
              <a:tabLst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077913" marR="0" indent="-360363" algn="l" defTabSz="914400" rtl="0" eaLnBrk="1" fontAlgn="auto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rgbClr val="21A0D2"/>
              </a:buClr>
              <a:buSzTx/>
              <a:buFont typeface="Arial" panose="020B0604020202020204" pitchFamily="34" charset="0"/>
              <a:buChar char="●"/>
              <a:tabLst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436688" marR="0" indent="-35877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1A0D2"/>
              </a:buClr>
              <a:buSzTx/>
              <a:buFont typeface="Arial" panose="020B0604020202020204" pitchFamily="34" charset="0"/>
              <a:buChar char="−"/>
              <a:tabLst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623438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–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080592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537746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2994900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452055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s-ES" sz="2699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spcBef>
                <a:spcPts val="0"/>
              </a:spcBef>
            </a:pPr>
            <a:r>
              <a:rPr lang="es-ES" sz="2699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spcBef>
                <a:spcPts val="0"/>
              </a:spcBef>
            </a:pP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spcBef>
                <a:spcPts val="0"/>
              </a:spcBef>
            </a:pP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spcBef>
                <a:spcPts val="0"/>
              </a:spcBef>
            </a:pP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spcBef>
                <a:spcPts val="0"/>
              </a:spcBef>
            </a:pP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" name="Rechteck 1" hidden="1">
            <a:extLst>
              <a:ext uri="{FF2B5EF4-FFF2-40B4-BE49-F238E27FC236}">
                <a16:creationId xmlns:a16="http://schemas.microsoft.com/office/drawing/2014/main" id="{5BEDCAD5-D502-4809-808B-CDDB3FAEE78E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>
              <a:defRPr/>
            </a:pPr>
            <a:endParaRPr kumimoji="0" lang="en-US" sz="2000" u="none" strike="noStrike" kern="1200" cap="none" spc="0" normalizeH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38" name="Gruppieren 37">
            <a:extLst>
              <a:ext uri="{FF2B5EF4-FFF2-40B4-BE49-F238E27FC236}">
                <a16:creationId xmlns:a16="http://schemas.microsoft.com/office/drawing/2014/main" id="{4D21C8D3-8BDA-4F3B-BC2B-F57899564390}"/>
              </a:ext>
            </a:extLst>
          </p:cNvPr>
          <p:cNvGrpSpPr/>
          <p:nvPr/>
        </p:nvGrpSpPr>
        <p:grpSpPr>
          <a:xfrm>
            <a:off x="9597612" y="6092575"/>
            <a:ext cx="2592803" cy="540000"/>
            <a:chOff x="9597610" y="6092575"/>
            <a:chExt cx="2592803" cy="540000"/>
          </a:xfrm>
        </p:grpSpPr>
        <p:sp>
          <p:nvSpPr>
            <p:cNvPr id="39" name="Rechteck 38">
              <a:extLst>
                <a:ext uri="{FF2B5EF4-FFF2-40B4-BE49-F238E27FC236}">
                  <a16:creationId xmlns:a16="http://schemas.microsoft.com/office/drawing/2014/main" id="{AD4988F7-7AA2-4FC3-B8C3-52D460764A98}"/>
                </a:ext>
              </a:extLst>
            </p:cNvPr>
            <p:cNvSpPr/>
            <p:nvPr userDrawn="1"/>
          </p:nvSpPr>
          <p:spPr>
            <a:xfrm>
              <a:off x="9597610" y="6092575"/>
              <a:ext cx="2592803" cy="540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pic>
          <p:nvPicPr>
            <p:cNvPr id="40" name="Grafik 39">
              <a:extLst>
                <a:ext uri="{FF2B5EF4-FFF2-40B4-BE49-F238E27FC236}">
                  <a16:creationId xmlns:a16="http://schemas.microsoft.com/office/drawing/2014/main" id="{191C3060-4858-4427-8CBD-0B8D19EACE7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97610" y="6092575"/>
              <a:ext cx="2157620" cy="540000"/>
            </a:xfrm>
            <a:prstGeom prst="rect">
              <a:avLst/>
            </a:prstGeom>
          </p:spPr>
        </p:pic>
      </p:grp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1374CA95-14F1-4DDE-AA83-71CBA3DBB921}"/>
              </a:ext>
            </a:extLst>
          </p:cNvPr>
          <p:cNvSpPr txBox="1">
            <a:spLocks/>
          </p:cNvSpPr>
          <p:nvPr/>
        </p:nvSpPr>
        <p:spPr>
          <a:xfrm>
            <a:off x="374911" y="421648"/>
            <a:ext cx="4661319" cy="971159"/>
          </a:xfrm>
          <a:prstGeom prst="rect">
            <a:avLst/>
          </a:prstGeom>
          <a:noFill/>
        </p:spPr>
        <p:txBody>
          <a:bodyPr vert="horz" wrap="none" lIns="0" tIns="91440" rIns="0" bIns="0" rtlCol="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rgbClr val="21A0D2"/>
              </a:buClr>
              <a:buSzTx/>
              <a:buFont typeface="Wingdings" panose="05000000000000000000" pitchFamily="2" charset="2"/>
              <a:buNone/>
              <a:tabLst/>
              <a:defRPr sz="2999" b="1" i="0" kern="1200" baseline="0">
                <a:solidFill>
                  <a:schemeClr val="bg1"/>
                </a:solidFill>
                <a:latin typeface="Raleway" charset="0"/>
                <a:ea typeface="Raleway" charset="0"/>
                <a:cs typeface="Raleway" charset="0"/>
              </a:defRPr>
            </a:lvl1pPr>
            <a:lvl2pPr marL="717550" marR="0" indent="-360363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21A0D2"/>
              </a:buClr>
              <a:buSzTx/>
              <a:buFont typeface="Wingdings 3" panose="05040102010807070707" pitchFamily="18" charset="2"/>
              <a:buChar char=""/>
              <a:tabLst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077913" marR="0" indent="-360363" algn="l" defTabSz="914400" rtl="0" eaLnBrk="1" fontAlgn="auto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rgbClr val="21A0D2"/>
              </a:buClr>
              <a:buSzTx/>
              <a:buFont typeface="Arial" panose="020B0604020202020204" pitchFamily="34" charset="0"/>
              <a:buChar char="●"/>
              <a:tabLst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436688" marR="0" indent="-35877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1A0D2"/>
              </a:buClr>
              <a:buSzTx/>
              <a:buFont typeface="Arial" panose="020B0604020202020204" pitchFamily="34" charset="0"/>
              <a:buChar char="−"/>
              <a:tabLst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623438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–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080592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537746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2994900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452055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s-ES" sz="2699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Ultracur3D</a:t>
            </a:r>
            <a:r>
              <a:rPr lang="de-DE" sz="27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®</a:t>
            </a:r>
            <a:r>
              <a:rPr lang="es-ES" sz="2699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ST 1400</a:t>
            </a:r>
          </a:p>
          <a:p>
            <a:pPr>
              <a:spcBef>
                <a:spcPts val="0"/>
              </a:spcBef>
            </a:pPr>
            <a:r>
              <a:rPr lang="en-US" sz="1899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Battle card</a:t>
            </a:r>
          </a:p>
        </p:txBody>
      </p:sp>
      <p:sp>
        <p:nvSpPr>
          <p:cNvPr id="36" name="Rectangle 2">
            <a:extLst>
              <a:ext uri="{FF2B5EF4-FFF2-40B4-BE49-F238E27FC236}">
                <a16:creationId xmlns:a16="http://schemas.microsoft.com/office/drawing/2014/main" id="{3AD56569-3726-4CA0-AB48-9B5598FE2C6A}"/>
              </a:ext>
            </a:extLst>
          </p:cNvPr>
          <p:cNvSpPr/>
          <p:nvPr/>
        </p:nvSpPr>
        <p:spPr>
          <a:xfrm>
            <a:off x="231364" y="1536705"/>
            <a:ext cx="11727680" cy="4395788"/>
          </a:xfrm>
          <a:prstGeom prst="rect">
            <a:avLst/>
          </a:prstGeom>
          <a:solidFill>
            <a:schemeClr val="accent6">
              <a:lumMod val="20000"/>
              <a:lumOff val="80000"/>
              <a:alpha val="43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0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BoxHeader">
            <a:extLst>
              <a:ext uri="{FF2B5EF4-FFF2-40B4-BE49-F238E27FC236}">
                <a16:creationId xmlns:a16="http://schemas.microsoft.com/office/drawing/2014/main" id="{F0ACBFF7-C243-4F53-95B7-D48BDDA96E26}"/>
              </a:ext>
            </a:extLst>
          </p:cNvPr>
          <p:cNvSpPr>
            <a:spLocks noChangeArrowheads="1"/>
          </p:cNvSpPr>
          <p:nvPr/>
        </p:nvSpPr>
        <p:spPr bwMode="gray">
          <a:xfrm>
            <a:off x="572277" y="1624403"/>
            <a:ext cx="3704158" cy="327353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dash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5995" rIns="35995" rtlCol="0" anchor="ctr"/>
          <a:lstStyle/>
          <a:p>
            <a:pPr lvl="0" algn="ctr">
              <a:defRPr/>
            </a:pPr>
            <a:r>
              <a:rPr lang="en-US" sz="1600" b="1" kern="0" dirty="0">
                <a:solidFill>
                  <a:schemeClr val="bg1"/>
                </a:solidFill>
                <a:latin typeface="Arial" panose="020B0604020202020204"/>
                <a:cs typeface="Arial"/>
              </a:rPr>
              <a:t>Material overview</a:t>
            </a:r>
          </a:p>
        </p:txBody>
      </p:sp>
      <p:sp>
        <p:nvSpPr>
          <p:cNvPr id="43" name="BoxHeader">
            <a:extLst>
              <a:ext uri="{FF2B5EF4-FFF2-40B4-BE49-F238E27FC236}">
                <a16:creationId xmlns:a16="http://schemas.microsoft.com/office/drawing/2014/main" id="{D0633C80-519A-48AE-8A06-1326223CD542}"/>
              </a:ext>
            </a:extLst>
          </p:cNvPr>
          <p:cNvSpPr>
            <a:spLocks noChangeArrowheads="1"/>
          </p:cNvSpPr>
          <p:nvPr/>
        </p:nvSpPr>
        <p:spPr bwMode="gray">
          <a:xfrm>
            <a:off x="4546456" y="1624402"/>
            <a:ext cx="3562384" cy="327353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dash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5995" rIns="35995" rtlCol="0" anchor="ctr"/>
          <a:lstStyle/>
          <a:p>
            <a:pPr lvl="0" algn="ctr">
              <a:defRPr/>
            </a:pPr>
            <a:r>
              <a:rPr lang="en-US" sz="1600" b="1" kern="0" dirty="0">
                <a:solidFill>
                  <a:schemeClr val="bg1"/>
                </a:solidFill>
                <a:latin typeface="Arial" panose="020B0604020202020204"/>
                <a:cs typeface="Arial"/>
              </a:rPr>
              <a:t>Key features</a:t>
            </a:r>
          </a:p>
        </p:txBody>
      </p:sp>
      <p:sp>
        <p:nvSpPr>
          <p:cNvPr id="44" name="BoxHeader">
            <a:extLst>
              <a:ext uri="{FF2B5EF4-FFF2-40B4-BE49-F238E27FC236}">
                <a16:creationId xmlns:a16="http://schemas.microsoft.com/office/drawing/2014/main" id="{BCAA937C-C489-423C-9E12-1F0C01363560}"/>
              </a:ext>
            </a:extLst>
          </p:cNvPr>
          <p:cNvSpPr>
            <a:spLocks noChangeArrowheads="1"/>
          </p:cNvSpPr>
          <p:nvPr/>
        </p:nvSpPr>
        <p:spPr bwMode="gray">
          <a:xfrm>
            <a:off x="8378861" y="1624402"/>
            <a:ext cx="3239275" cy="327353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dash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5995" rIns="35995" rtlCol="0" anchor="ctr"/>
          <a:lstStyle/>
          <a:p>
            <a:pPr lvl="0" algn="ctr">
              <a:defRPr/>
            </a:pPr>
            <a:r>
              <a:rPr lang="en-US" sz="1600" b="1" kern="0" dirty="0">
                <a:solidFill>
                  <a:schemeClr val="bg1"/>
                </a:solidFill>
                <a:latin typeface="Arial" panose="020B0604020202020204"/>
                <a:cs typeface="Arial"/>
              </a:rPr>
              <a:t>FAQ</a:t>
            </a:r>
          </a:p>
        </p:txBody>
      </p:sp>
      <p:sp>
        <p:nvSpPr>
          <p:cNvPr id="45" name="BoxHeader">
            <a:extLst>
              <a:ext uri="{FF2B5EF4-FFF2-40B4-BE49-F238E27FC236}">
                <a16:creationId xmlns:a16="http://schemas.microsoft.com/office/drawing/2014/main" id="{4055CD69-B155-4632-A28D-EF0D3167977B}"/>
              </a:ext>
            </a:extLst>
          </p:cNvPr>
          <p:cNvSpPr>
            <a:spLocks noChangeArrowheads="1"/>
          </p:cNvSpPr>
          <p:nvPr/>
        </p:nvSpPr>
        <p:spPr bwMode="gray">
          <a:xfrm>
            <a:off x="572275" y="4021378"/>
            <a:ext cx="3704160" cy="327353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dash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5995" rIns="35995" rtlCol="0" anchor="ctr"/>
          <a:lstStyle/>
          <a:p>
            <a:pPr lvl="0" algn="ctr">
              <a:defRPr/>
            </a:pPr>
            <a:r>
              <a:rPr lang="en-US" sz="1600" b="1" kern="0" dirty="0">
                <a:solidFill>
                  <a:schemeClr val="bg1"/>
                </a:solidFill>
                <a:latin typeface="Arial" panose="020B0604020202020204"/>
                <a:cs typeface="Arial"/>
              </a:rPr>
              <a:t>Target industries</a:t>
            </a:r>
          </a:p>
        </p:txBody>
      </p:sp>
      <p:sp>
        <p:nvSpPr>
          <p:cNvPr id="46" name="BoxHeader">
            <a:extLst>
              <a:ext uri="{FF2B5EF4-FFF2-40B4-BE49-F238E27FC236}">
                <a16:creationId xmlns:a16="http://schemas.microsoft.com/office/drawing/2014/main" id="{E3067A43-7D80-40B8-AD37-5948E4DF1560}"/>
              </a:ext>
            </a:extLst>
          </p:cNvPr>
          <p:cNvSpPr>
            <a:spLocks noChangeArrowheads="1"/>
          </p:cNvSpPr>
          <p:nvPr/>
        </p:nvSpPr>
        <p:spPr bwMode="gray">
          <a:xfrm>
            <a:off x="4546453" y="4021378"/>
            <a:ext cx="3562383" cy="327353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dash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5995" rIns="35995" rtlCol="0" anchor="ctr"/>
          <a:lstStyle/>
          <a:p>
            <a:pPr lvl="0" algn="ctr">
              <a:defRPr/>
            </a:pPr>
            <a:r>
              <a:rPr lang="en-US" sz="1600" b="1" kern="0" dirty="0">
                <a:solidFill>
                  <a:schemeClr val="bg1"/>
                </a:solidFill>
                <a:latin typeface="Arial" panose="020B0604020202020204"/>
                <a:cs typeface="Arial"/>
              </a:rPr>
              <a:t>Example of suitable 3D printer</a:t>
            </a:r>
          </a:p>
        </p:txBody>
      </p:sp>
      <p:sp>
        <p:nvSpPr>
          <p:cNvPr id="48" name="BoxHeader">
            <a:extLst>
              <a:ext uri="{FF2B5EF4-FFF2-40B4-BE49-F238E27FC236}">
                <a16:creationId xmlns:a16="http://schemas.microsoft.com/office/drawing/2014/main" id="{32B487D5-6FF8-41CC-A844-C9E765910574}"/>
              </a:ext>
            </a:extLst>
          </p:cNvPr>
          <p:cNvSpPr>
            <a:spLocks noChangeArrowheads="1"/>
          </p:cNvSpPr>
          <p:nvPr/>
        </p:nvSpPr>
        <p:spPr bwMode="gray">
          <a:xfrm>
            <a:off x="8378860" y="2029494"/>
            <a:ext cx="3239276" cy="3800425"/>
          </a:xfrm>
          <a:prstGeom prst="rect">
            <a:avLst/>
          </a:prstGeom>
          <a:solidFill>
            <a:schemeClr val="accent2">
              <a:lumMod val="40000"/>
              <a:lumOff val="60000"/>
              <a:alpha val="76000"/>
            </a:schemeClr>
          </a:solidFill>
          <a:ln w="12700" cap="flat" cmpd="sng" algn="ctr">
            <a:noFill/>
            <a:prstDash val="dash"/>
            <a:miter lim="800000"/>
          </a:ln>
          <a:effectLst/>
        </p:spPr>
        <p:txBody>
          <a:bodyPr lIns="72000" tIns="72000" rIns="72000" bIns="72000" rtlCol="0" anchor="t"/>
          <a:lstStyle/>
          <a:p>
            <a:pPr algn="just" defTabSz="914309">
              <a:defRPr/>
            </a:pPr>
            <a:r>
              <a:rPr lang="en-US" sz="1400" b="1" dirty="0">
                <a:latin typeface="+mj-lt"/>
              </a:rPr>
              <a:t>Is this material biocompatible?</a:t>
            </a:r>
          </a:p>
          <a:p>
            <a:pPr algn="just" defTabSz="914309">
              <a:defRPr/>
            </a:pPr>
            <a:r>
              <a:rPr lang="en-US" sz="1400" dirty="0"/>
              <a:t>We have performed skin contact tests especially for this material. Testing results are available as per the ISO Norm: Cytotoxicity testing - neutral red with ISO 10993-5 (2009), human skin irritation test with ISO 10993-10 (2013) and in vitro sensitization testing - </a:t>
            </a:r>
            <a:r>
              <a:rPr lang="en-US" sz="1400" dirty="0" err="1"/>
              <a:t>KeratinoSens</a:t>
            </a:r>
            <a:r>
              <a:rPr lang="en-US" sz="1400" baseline="30000" dirty="0" err="1"/>
              <a:t>TM</a:t>
            </a:r>
            <a:r>
              <a:rPr lang="en-US" sz="1400" dirty="0"/>
              <a:t> with </a:t>
            </a:r>
            <a:r>
              <a:rPr lang="en-US" sz="1400" dirty="0" err="1"/>
              <a:t>prEN</a:t>
            </a:r>
            <a:r>
              <a:rPr lang="en-US" sz="1400" dirty="0"/>
              <a:t> ISO 10993-10 (2020). Detailed results available.</a:t>
            </a:r>
          </a:p>
          <a:p>
            <a:pPr algn="just" defTabSz="914309">
              <a:defRPr/>
            </a:pPr>
            <a:endParaRPr lang="en-US" sz="1400" dirty="0">
              <a:latin typeface="+mj-lt"/>
            </a:endParaRPr>
          </a:p>
          <a:p>
            <a:pPr algn="just" defTabSz="914309">
              <a:defRPr/>
            </a:pPr>
            <a:r>
              <a:rPr lang="en-US" sz="1400" b="1" dirty="0">
                <a:latin typeface="+mj-lt"/>
              </a:rPr>
              <a:t>Is this material UV resistant?</a:t>
            </a:r>
          </a:p>
          <a:p>
            <a:pPr algn="just" defTabSz="914309">
              <a:defRPr/>
            </a:pPr>
            <a:r>
              <a:rPr lang="en-US" sz="1400" dirty="0"/>
              <a:t>We have performed ageing tests. Testing results available as per the ISO Norm ISO 4892-2:2013 Method A. Detailed results available.</a:t>
            </a:r>
          </a:p>
        </p:txBody>
      </p:sp>
      <p:sp>
        <p:nvSpPr>
          <p:cNvPr id="50" name="BoxHeader">
            <a:extLst>
              <a:ext uri="{FF2B5EF4-FFF2-40B4-BE49-F238E27FC236}">
                <a16:creationId xmlns:a16="http://schemas.microsoft.com/office/drawing/2014/main" id="{0A5C081F-6B86-4A9F-AE8F-E36110042F95}"/>
              </a:ext>
            </a:extLst>
          </p:cNvPr>
          <p:cNvSpPr>
            <a:spLocks noChangeArrowheads="1"/>
          </p:cNvSpPr>
          <p:nvPr/>
        </p:nvSpPr>
        <p:spPr bwMode="gray">
          <a:xfrm>
            <a:off x="572275" y="2029494"/>
            <a:ext cx="3704160" cy="1889309"/>
          </a:xfrm>
          <a:prstGeom prst="rect">
            <a:avLst/>
          </a:prstGeom>
          <a:solidFill>
            <a:schemeClr val="accent2">
              <a:lumMod val="40000"/>
              <a:lumOff val="60000"/>
              <a:alpha val="76000"/>
            </a:schemeClr>
          </a:solidFill>
          <a:ln w="12700" cap="flat" cmpd="sng" algn="ctr">
            <a:noFill/>
            <a:prstDash val="dash"/>
            <a:miter lim="800000"/>
          </a:ln>
          <a:effectLst/>
        </p:spPr>
        <p:txBody>
          <a:bodyPr lIns="72000" tIns="72000" rIns="72000" bIns="72000" rtlCol="0" anchor="t"/>
          <a:lstStyle/>
          <a:p>
            <a:pPr algn="just" defTabSz="914309">
              <a:defRPr/>
            </a:pPr>
            <a:r>
              <a:rPr lang="en-US" sz="1400" dirty="0">
                <a:latin typeface="+mj-lt"/>
              </a:rPr>
              <a:t>Ultracur3D</a:t>
            </a:r>
            <a:r>
              <a:rPr lang="en-US" sz="1400" baseline="30000" dirty="0">
                <a:latin typeface="+mj-lt"/>
              </a:rPr>
              <a:t>® </a:t>
            </a:r>
            <a:r>
              <a:rPr lang="en-US" sz="1400" dirty="0">
                <a:latin typeface="+mj-lt"/>
              </a:rPr>
              <a:t>ST 1400 is a multi-purpose resin with superior </a:t>
            </a:r>
            <a:r>
              <a:rPr lang="en-US" sz="1400" dirty="0"/>
              <a:t>toughness and durability. The material is characterized by:</a:t>
            </a:r>
          </a:p>
          <a:p>
            <a:pPr algn="just" defTabSz="914309">
              <a:defRPr/>
            </a:pPr>
            <a:endParaRPr lang="en-US" sz="400" b="1" dirty="0">
              <a:solidFill>
                <a:srgbClr val="21A0D2"/>
              </a:solidFill>
            </a:endParaRPr>
          </a:p>
          <a:p>
            <a:pPr marL="285750" lvl="0" indent="-285750" defTabSz="914309">
              <a:buClr>
                <a:schemeClr val="accent1"/>
              </a:buClr>
              <a:buFont typeface="Wingdings" panose="05000000000000000000" pitchFamily="2" charset="2"/>
              <a:buChar char="n"/>
              <a:defRPr/>
            </a:pP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Outstanding toughness and impact resistance</a:t>
            </a:r>
          </a:p>
          <a:p>
            <a:pPr marL="285750" lvl="0" indent="-285750" defTabSz="914309">
              <a:buClr>
                <a:schemeClr val="accent1"/>
              </a:buClr>
              <a:buFont typeface="Wingdings" panose="05000000000000000000" pitchFamily="2" charset="2"/>
              <a:buChar char="n"/>
              <a:defRPr/>
            </a:pP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Medium stiffness, bridging the gap between flexible and rigid materials</a:t>
            </a:r>
          </a:p>
          <a:p>
            <a:pPr marL="285750" lvl="0" indent="-285750" defTabSz="914309">
              <a:buClr>
                <a:schemeClr val="accent1"/>
              </a:buClr>
              <a:buFont typeface="Wingdings" panose="05000000000000000000" pitchFamily="2" charset="2"/>
              <a:buChar char="n"/>
              <a:defRPr/>
            </a:pP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Low viscosity and fast printing</a:t>
            </a:r>
            <a:endParaRPr lang="en-US" sz="1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1" name="BoxHeader">
            <a:extLst>
              <a:ext uri="{FF2B5EF4-FFF2-40B4-BE49-F238E27FC236}">
                <a16:creationId xmlns:a16="http://schemas.microsoft.com/office/drawing/2014/main" id="{69541961-275E-45E7-88F5-2D6F58E68A61}"/>
              </a:ext>
            </a:extLst>
          </p:cNvPr>
          <p:cNvSpPr>
            <a:spLocks noChangeArrowheads="1"/>
          </p:cNvSpPr>
          <p:nvPr/>
        </p:nvSpPr>
        <p:spPr bwMode="gray">
          <a:xfrm>
            <a:off x="4546453" y="2023707"/>
            <a:ext cx="3562387" cy="1895097"/>
          </a:xfrm>
          <a:prstGeom prst="rect">
            <a:avLst/>
          </a:prstGeom>
          <a:solidFill>
            <a:schemeClr val="accent2">
              <a:lumMod val="40000"/>
              <a:lumOff val="60000"/>
              <a:alpha val="76000"/>
            </a:schemeClr>
          </a:solidFill>
          <a:ln w="12700" cap="flat" cmpd="sng" algn="ctr">
            <a:noFill/>
            <a:prstDash val="dash"/>
            <a:miter lim="800000"/>
          </a:ln>
          <a:effectLst/>
        </p:spPr>
        <p:txBody>
          <a:bodyPr lIns="72000" tIns="72000" rIns="72000" bIns="72000" rtlCol="0" anchor="t"/>
          <a:lstStyle/>
          <a:p>
            <a:pPr marL="285750" lvl="0" indent="-285750" defTabSz="914309">
              <a:buClr>
                <a:schemeClr val="accent1"/>
              </a:buClr>
              <a:buFont typeface="Wingdings" panose="05000000000000000000" pitchFamily="2" charset="2"/>
              <a:buChar char="n"/>
              <a:defRPr/>
            </a:pP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More ductile material with outstanding toughness and elongation at break</a:t>
            </a:r>
          </a:p>
          <a:p>
            <a:pPr marL="285750" lvl="0" indent="-285750" defTabSz="914309">
              <a:buClr>
                <a:schemeClr val="accent1"/>
              </a:buClr>
              <a:buFont typeface="Wingdings" panose="05000000000000000000" pitchFamily="2" charset="2"/>
              <a:buChar char="n"/>
              <a:defRPr/>
            </a:pP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High impact strength</a:t>
            </a:r>
          </a:p>
          <a:p>
            <a:pPr marL="285750" lvl="0" indent="-285750" defTabSz="914309">
              <a:buClr>
                <a:schemeClr val="accent1"/>
              </a:buClr>
              <a:buFont typeface="Wingdings" panose="05000000000000000000" pitchFamily="2" charset="2"/>
              <a:buChar char="n"/>
              <a:defRPr/>
            </a:pP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High durability and toughness</a:t>
            </a:r>
          </a:p>
          <a:p>
            <a:pPr marL="285750" lvl="0" indent="-285750" defTabSz="914309">
              <a:buClr>
                <a:schemeClr val="accent1"/>
              </a:buClr>
              <a:buFont typeface="Wingdings" panose="05000000000000000000" pitchFamily="2" charset="2"/>
              <a:buChar char="n"/>
              <a:defRPr/>
            </a:pPr>
            <a:r>
              <a:rPr lang="en-US" sz="1400" dirty="0">
                <a:effectLst/>
                <a:latin typeface="+mj-lt"/>
                <a:ea typeface="Calibri" panose="020F0502020204030204" pitchFamily="34" charset="0"/>
              </a:rPr>
              <a:t>Its unique properties makes it comparable to an unfilled polypropylene</a:t>
            </a:r>
            <a:endParaRPr lang="en-US" sz="1400" b="1" dirty="0">
              <a:solidFill>
                <a:srgbClr val="21A0D2"/>
              </a:solidFill>
              <a:latin typeface="+mj-lt"/>
            </a:endParaRPr>
          </a:p>
        </p:txBody>
      </p:sp>
      <p:sp>
        <p:nvSpPr>
          <p:cNvPr id="52" name="BoxHeader">
            <a:extLst>
              <a:ext uri="{FF2B5EF4-FFF2-40B4-BE49-F238E27FC236}">
                <a16:creationId xmlns:a16="http://schemas.microsoft.com/office/drawing/2014/main" id="{D8E68942-0D4B-4D63-A437-2697D98E30ED}"/>
              </a:ext>
            </a:extLst>
          </p:cNvPr>
          <p:cNvSpPr>
            <a:spLocks noChangeArrowheads="1"/>
          </p:cNvSpPr>
          <p:nvPr/>
        </p:nvSpPr>
        <p:spPr bwMode="gray">
          <a:xfrm>
            <a:off x="572274" y="4420683"/>
            <a:ext cx="3704161" cy="1409236"/>
          </a:xfrm>
          <a:prstGeom prst="rect">
            <a:avLst/>
          </a:prstGeom>
          <a:solidFill>
            <a:schemeClr val="accent2">
              <a:lumMod val="40000"/>
              <a:lumOff val="60000"/>
              <a:alpha val="76000"/>
            </a:schemeClr>
          </a:solidFill>
          <a:ln w="12700" cap="flat" cmpd="sng" algn="ctr">
            <a:noFill/>
            <a:prstDash val="dash"/>
            <a:miter lim="800000"/>
          </a:ln>
          <a:effectLst/>
        </p:spPr>
        <p:txBody>
          <a:bodyPr lIns="72000" tIns="72000" rIns="72000" bIns="72000" rtlCol="0" anchor="t"/>
          <a:lstStyle/>
          <a:p>
            <a:pPr algn="just" defTabSz="914309">
              <a:defRPr/>
            </a:pPr>
            <a:r>
              <a:rPr lang="en-US" sz="1400" dirty="0">
                <a:effectLst/>
                <a:latin typeface="+mj-lt"/>
                <a:ea typeface="Calibri" panose="020F0502020204030204" pitchFamily="34" charset="0"/>
              </a:rPr>
              <a:t>Thanks to its high durability combined with its proven biocompatibility target markets could be consumer goods,  </a:t>
            </a:r>
            <a:r>
              <a:rPr lang="en-US" sz="1400" dirty="0">
                <a:latin typeface="+mj-lt"/>
              </a:rPr>
              <a:t>medical and industrial</a:t>
            </a:r>
            <a:r>
              <a:rPr lang="en-US" sz="1400" dirty="0">
                <a:effectLst/>
                <a:latin typeface="+mj-lt"/>
                <a:ea typeface="Calibri" panose="020F0502020204030204" pitchFamily="34" charset="0"/>
              </a:rPr>
              <a:t> with applications like wearables, prosthetics, diagnostic equipment, medical accessories, industrial housings and jigs &amp; fixtures.</a:t>
            </a:r>
          </a:p>
        </p:txBody>
      </p:sp>
      <p:sp>
        <p:nvSpPr>
          <p:cNvPr id="54" name="BoxHeader">
            <a:extLst>
              <a:ext uri="{FF2B5EF4-FFF2-40B4-BE49-F238E27FC236}">
                <a16:creationId xmlns:a16="http://schemas.microsoft.com/office/drawing/2014/main" id="{281F8086-FF90-4A34-B88D-0D2529A000D8}"/>
              </a:ext>
            </a:extLst>
          </p:cNvPr>
          <p:cNvSpPr>
            <a:spLocks noChangeArrowheads="1"/>
          </p:cNvSpPr>
          <p:nvPr/>
        </p:nvSpPr>
        <p:spPr bwMode="gray">
          <a:xfrm>
            <a:off x="4546453" y="4420683"/>
            <a:ext cx="3562387" cy="1409236"/>
          </a:xfrm>
          <a:prstGeom prst="rect">
            <a:avLst/>
          </a:prstGeom>
          <a:solidFill>
            <a:schemeClr val="accent2">
              <a:lumMod val="40000"/>
              <a:lumOff val="60000"/>
              <a:alpha val="76000"/>
            </a:schemeClr>
          </a:solidFill>
          <a:ln w="12700" cap="flat" cmpd="sng" algn="ctr">
            <a:noFill/>
            <a:prstDash val="dash"/>
            <a:miter lim="800000"/>
          </a:ln>
          <a:effectLst/>
        </p:spPr>
        <p:txBody>
          <a:bodyPr lIns="72000" tIns="72000" rIns="72000" bIns="72000" rtlCol="0" anchor="t"/>
          <a:lstStyle/>
          <a:p>
            <a:pPr marL="285750" lvl="0" indent="-285750" defTabSz="914309">
              <a:buClr>
                <a:schemeClr val="accent1"/>
              </a:buClr>
              <a:buFont typeface="Wingdings" panose="05000000000000000000" pitchFamily="2" charset="2"/>
              <a:buChar char="n"/>
              <a:defRPr/>
            </a:pP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Stratasys Origin One</a:t>
            </a:r>
          </a:p>
          <a:p>
            <a:pPr marL="742950" lvl="1" indent="-285750" defTabSz="914309">
              <a:buClr>
                <a:schemeClr val="accent1"/>
              </a:buClr>
              <a:buFont typeface="Wingdings 3" panose="05040102010807070707" pitchFamily="18" charset="2"/>
              <a:buChar char=""/>
              <a:defRPr/>
            </a:pP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Wavelength: 385 nm</a:t>
            </a:r>
          </a:p>
          <a:p>
            <a:pPr marL="742950" lvl="1" indent="-285750" defTabSz="914309">
              <a:buClr>
                <a:schemeClr val="accent1"/>
              </a:buClr>
              <a:buFont typeface="Wingdings 3" panose="05040102010807070707" pitchFamily="18" charset="2"/>
              <a:buChar char=""/>
              <a:defRPr/>
            </a:pP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Power: 5 </a:t>
            </a:r>
            <a:r>
              <a:rPr lang="en-US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mW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/ cm²</a:t>
            </a:r>
          </a:p>
          <a:p>
            <a:pPr marL="742950" lvl="1" indent="-285750" defTabSz="914309">
              <a:buClr>
                <a:schemeClr val="accent1"/>
              </a:buClr>
              <a:buFont typeface="Wingdings 3" panose="05040102010807070707" pitchFamily="18" charset="2"/>
              <a:buChar char=""/>
              <a:defRPr/>
            </a:pP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Curing time: 3 s</a:t>
            </a:r>
          </a:p>
          <a:p>
            <a:pPr marL="742950" lvl="1" indent="-285750" defTabSz="914309">
              <a:buClr>
                <a:schemeClr val="accent1"/>
              </a:buClr>
              <a:buFont typeface="Wingdings 3" panose="05040102010807070707" pitchFamily="18" charset="2"/>
              <a:buChar char=""/>
              <a:defRPr/>
            </a:pP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Voxel depth: 100 µm</a:t>
            </a:r>
            <a:endParaRPr lang="en-US" sz="1400" dirty="0">
              <a:solidFill>
                <a:srgbClr val="21A0D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7565442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ZCOLOR1" val="16777215/0/11119017/0/13803553/14926965/15455387/16314330/////////"/>
  <p:tag name="WIZCOLOR2" val="16777215/0/11119017/0/13803553/14926965/15455387/16314330/////////"/>
  <p:tag name="_BASF_WIZARD_LAYOUTID" val="258"/>
  <p:tag name="_BASF_WIZARD_VERSION" val="7.1.0"/>
  <p:tag name="_BASF_WIZARD_OBJEKTTITELID" val="120"/>
  <p:tag name="_BASF_WIZARD_OBJEKTFOLIEID" val="110"/>
  <p:tag name="_BASF_WIZARD_GROUPID" val="0"/>
  <p:tag name="_BASF_CONVERTED_TO_TAGS" val="1"/>
  <p:tag name="_BASF_CLASSIFICATION_LANGUAGE" val="1031"/>
  <p:tag name="_BASF_CLASSIFICATION" val="0"/>
  <p:tag name="_WIZ_TASKPANE_VISIBLE" val="0"/>
  <p:tag name="_WIZ_TASKPANE_WIDTH" val="446"/>
  <p:tag name="THINKCELLPRESENTATIONDONOTDELETE" val="&lt;?xml version=&quot;1.0&quot; encoding=&quot;UTF-16&quot; standalone=&quot;yes&quot;?&gt;&lt;root reqver=&quot;27037&quot;&gt;&lt;version val=&quot;32730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2&quot;/&gt;&lt;m_chDecimalSymbol17909&gt;.&lt;/m_chDecimalSymbol17909&gt;&lt;m_nGroupingDigits17909 val=&quot;3&quot;/&gt;&lt;m_chGroupingSymbol17909&gt;,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#m/%#d/%Y&lt;/m_strFormatTime&gt;&lt;m_yearfmt&gt;&lt;begin val=&quot;0&quot;/&gt;&lt;end val=&quot;0&quot;/&gt;&lt;/m_yearfmt&gt;&lt;/m_precDefaultDate&gt;&lt;m_precDefaultDay&gt;&lt;m_bNumberIsYear val=&quot;0&quot;/&gt;&lt;m_strFormatTime&gt;%#d&lt;/m_strFormatTime&gt;&lt;m_yearfmt&gt;&lt;begin val=&quot;0&quot;/&gt;&lt;end val=&quot;4&quot;/&gt;&lt;/m_yearfmt&gt;&lt;/m_precDefaultDay&gt;&lt;m_precDefaultWeek&gt;&lt;m_bNumberIsYear val=&quot;0&quot;/&gt;&lt;m_strFormatTime&gt;%4&lt;/m_strFormatTime&gt;&lt;m_yearfmt&gt;&lt;begin val=&quot;0&quot;/&gt;&lt;end val=&quot;4&quot;/&gt;&lt;/m_yearfmt&gt;&lt;/m_precDefaultWeek&gt;&lt;m_precDefaultMonth&gt;&lt;m_bNumberIsYear val=&quot;0&quot;/&gt;&lt;m_strFormatTime&gt;%1&lt;/m_strFormatTime&gt;&lt;m_yearfmt&gt;&lt;begin val=&quot;0&quot;/&gt;&lt;end val=&quot;4&quot;/&gt;&lt;/m_yearfmt&gt;&lt;/m_precDefaultMonth&gt;&lt;m_precDefaultQuarter&gt;&lt;m_bNumberIsYear val=&quot;0&quot;/&gt;&lt;m_strFormatTime&gt;Q%5&lt;/m_strFormatTime&gt;&lt;m_yearfmt&gt;&lt;begin val=&quot;0&quot;/&gt;&lt;end val=&quot;4&quot;/&gt;&lt;/m_yearfmt&gt;&lt;/m_precDefaultQuarter&gt;&lt;m_precDefaultYear&gt;&lt;m_bNumberIsYear val=&quot;0&quot;/&gt;&lt;m_strFormatTime&gt;%Y&lt;/m_strFormatTime&gt;&lt;m_yearfmt&gt;&lt;begin val=&quot;0&quot;/&gt;&lt;end val=&quot;0&quot;/&gt;&lt;/m_yearfmt&gt;&lt;/m_precDefaultYear&gt;&lt;m_precDefaultFYDay&gt;&lt;m_yearfmt&gt;&lt;begin val=&quot;0&quot;/&gt;&lt;end val=&quot;4&quot;/&gt;&lt;/m_yearfmt&gt;&lt;/m_precDefaultFYDay&gt;&lt;m_precDefaultFYWeek&gt;&lt;m_yearfmt&gt;&lt;begin val=&quot;0&quot;/&gt;&lt;end val=&quot;4&quot;/&gt;&lt;/m_yearfmt&gt;&lt;/m_precDefaultFYWeek&gt;&lt;m_precDefaultFYMonth&gt;&lt;m_yearfmt&gt;&lt;begin val=&quot;0&quot;/&gt;&lt;end val=&quot;4&quot;/&gt;&lt;/m_yearfmt&gt;&lt;/m_precDefaultFYMonth&gt;&lt;m_precDefaultFYQuarter&gt;&lt;m_yearfmt&gt;&lt;begin val=&quot;0&quot;/&gt;&lt;end val=&quot;4&quot;/&gt;&lt;/m_yearfmt&gt;&lt;/m_precDefaultFYQuarter&gt;&lt;m_precDefaultFYYear&gt;&lt;m_yearfmt&gt;&lt;begin val=&quot;0&quot;/&gt;&lt;end val=&quot;4&quot;/&gt;&lt;/m_yearfmt&gt;&lt;/m_precDefaultFYYear&gt;&lt;m_mruColor&gt;&lt;m_vecMRU length=&quot;14&quot;&gt;&lt;elem m_fUsage=&quot;3.14882649015341797849E+00&quot;&gt;&lt;m_msothmcolidx val=&quot;0&quot;/&gt;&lt;m_rgb r=&quot;1D&quot; g=&quot;6F&quot; b=&quot;B2&quot;/&gt;&lt;/elem&gt;&lt;elem m_fUsage=&quot;1.36686153923151265666E+00&quot;&gt;&lt;m_msothmcolidx val=&quot;0&quot;/&gt;&lt;m_rgb r=&quot;00&quot; g=&quot;4A&quot; b=&quot;96&quot;/&gt;&lt;/elem&gt;&lt;elem m_fUsage=&quot;1.24659000000000008690E+00&quot;&gt;&lt;m_msothmcolidx val=&quot;0&quot;/&gt;&lt;m_rgb r=&quot;70&quot; g=&quot;30&quot; b=&quot;A0&quot;/&gt;&lt;/elem&gt;&lt;elem m_fUsage=&quot;1.16499281056549874869E+00&quot;&gt;&lt;m_msothmcolidx val=&quot;0&quot;/&gt;&lt;m_rgb r=&quot;FF&quot; g=&quot;00&quot; b=&quot;00&quot;/&gt;&lt;/elem&gt;&lt;elem m_fUsage=&quot;1.04725997258582159688E+00&quot;&gt;&lt;m_msothmcolidx val=&quot;0&quot;/&gt;&lt;m_rgb r=&quot;65&quot; g=&quot;AC&quot; b=&quot;1E&quot;/&gt;&lt;/elem&gt;&lt;elem m_fUsage=&quot;1.00000000000000000000E+00&quot;&gt;&lt;m_msothmcolidx val=&quot;0&quot;/&gt;&lt;m_rgb r=&quot;F4&quot; g=&quot;F4&quot; b=&quot;F4&quot;/&gt;&lt;/elem&gt;&lt;elem m_fUsage=&quot;8.10000000000000053291E-01&quot;&gt;&lt;m_msothmcolidx val=&quot;0&quot;/&gt;&lt;m_rgb r=&quot;FF&quot; g=&quot;FF&quot; b=&quot;00&quot;/&gt;&lt;/elem&gt;&lt;elem m_fUsage=&quot;5.81497370030401097840E-02&quot;&gt;&lt;m_msothmcolidx val=&quot;0&quot;/&gt;&lt;m_rgb r=&quot;00&quot; g=&quot;79&quot; b=&quot;3A&quot;/&gt;&lt;/elem&gt;&lt;elem m_fUsage=&quot;5.29640057807177766502E-02&quot;&gt;&lt;m_msothmcolidx val=&quot;0&quot;/&gt;&lt;m_rgb r=&quot;07&quot; g=&quot;79&quot; b=&quot;B7&quot;/&gt;&lt;/elem&gt;&lt;elem m_fUsage=&quot;3.43368382029251573151E-02&quot;&gt;&lt;m_msothmcolidx val=&quot;0&quot;/&gt;&lt;m_rgb r=&quot;22&quot; g=&quot;83&quot; b=&quot;D2&quot;/&gt;&lt;/elem&gt;&lt;elem m_fUsage=&quot;2.79457409292759861863E-02&quot;&gt;&lt;m_msothmcolidx val=&quot;0&quot;/&gt;&lt;m_rgb r=&quot;01&quot; g=&quot;9A&quot; b=&quot;DD&quot;/&gt;&lt;/elem&gt;&lt;elem m_fUsage=&quot;2.38384200535768052409E-02&quot;&gt;&lt;m_msothmcolidx val=&quot;0&quot;/&gt;&lt;m_rgb r=&quot;18&quot; g=&quot;76&quot; b=&quot;9A&quot;/&gt;&lt;/elem&gt;&lt;elem m_fUsage=&quot;1.07752636643058292976E-02&quot;&gt;&lt;m_msothmcolidx val=&quot;0&quot;/&gt;&lt;m_rgb r=&quot;6B&quot; g=&quot;C2&quot; b=&quot;ED&quot;/&gt;&lt;/elem&gt;&lt;elem m_fUsage=&quot;2.38389396934515903834E-03&quot;&gt;&lt;m_msothmcolidx val=&quot;0&quot;/&gt;&lt;m_rgb r=&quot;61&quot; g=&quot;61&quot; b=&quot;61&quot;/&gt;&lt;/elem&gt;&lt;/m_vecMRU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SITION" val="5/1,8/19,8/2,37"/>
  <p:tag name="LOCKED" val="1"/>
  <p:tag name="WIZSHAPE" val="WizShape"/>
  <p:tag name="VISIBLE" val="System.Xml.XmlAttribu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SITION" val="5/1,8/19,8/2,37"/>
  <p:tag name="LOCKED" val="1"/>
  <p:tag name="WIZSHAPE" val="WizShape"/>
  <p:tag name="VISIBLE" val="System.Xml.XmlAttribu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tWM6xViRsVSkX2HUcSOEA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WIZ_TB_TYPE" val="LSB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tWM6xViRsVSkX2HUcSOE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tWM6xViRsVSkX2HUcSOEA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tWM6xViRsVSkX2HUcSOEA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tWM6xViRsVSkX2HUcSOEA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tWM6xViRsVSkX2HUcSOEA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tWM6xViRsVSkX2HUcSOE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SITION" val="5/1,8/19,8/2,37"/>
  <p:tag name="LOCKED" val="1"/>
  <p:tag name="WIZSHAPE" val="WizShape"/>
  <p:tag name="VISIBLE" val="System.Xml.XmlAttribu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tWM6xViRsVSkX2HUcSOEA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tWM6xViRsVSkX2HUcSOEA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tWM6xViRsVSkX2HUcSOEA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tWM6xViRsVSkX2HUcSOEA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SITION" val="5/1,8/19,8/2,37"/>
  <p:tag name="LOCKED" val="1"/>
  <p:tag name="WIZSHAPE" val="WizShape"/>
  <p:tag name="VISIBLE" val="System.Xml.XmlAttribu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SITION" val="5/1,8/19,8/2,37"/>
  <p:tag name="LOCKED" val="1"/>
  <p:tag name="WIZSHAPE" val="WizShape"/>
  <p:tag name="VISIBLE" val="System.Xml.XmlAttribu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uV24tlfx4apl23JBsqLM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BASF_TitelDesign_V10">
  <a:themeElements>
    <a:clrScheme name="02 BASF lightblue_colorsheme">
      <a:dk1>
        <a:srgbClr val="000000"/>
      </a:dk1>
      <a:lt1>
        <a:srgbClr val="FFFFFF"/>
      </a:lt1>
      <a:dk2>
        <a:srgbClr val="035FA9"/>
      </a:dk2>
      <a:lt2>
        <a:srgbClr val="FFFFFF"/>
      </a:lt2>
      <a:accent1>
        <a:srgbClr val="21A0D2"/>
      </a:accent1>
      <a:accent2>
        <a:srgbClr val="4EABD6"/>
      </a:accent2>
      <a:accent3>
        <a:srgbClr val="75C4E3"/>
      </a:accent3>
      <a:accent4>
        <a:srgbClr val="9BD4EB"/>
      </a:accent4>
      <a:accent5>
        <a:srgbClr val="DAEFF8"/>
      </a:accent5>
      <a:accent6>
        <a:srgbClr val="808080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Arial"/>
        <a:cs typeface="Arial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Arial"/>
        <a:cs typeface="Arial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defRPr dirty="0" err="1" smtClean="0"/>
        </a:defPPr>
      </a:lstStyle>
    </a:txDef>
  </a:objectDefaults>
  <a:extraClrSchemeLst/>
  <a:custClrLst>
    <a:custClr>
      <a:srgbClr val="F39500"/>
    </a:custClr>
    <a:custClr>
      <a:srgbClr val="F4A134"/>
    </a:custClr>
    <a:custClr>
      <a:srgbClr val="F7B64F"/>
    </a:custClr>
    <a:custClr>
      <a:srgbClr val="FACF8C"/>
    </a:custClr>
    <a:custClr>
      <a:srgbClr val="FDF0DB"/>
    </a:custClr>
    <a:custClr>
      <a:srgbClr val="808080"/>
    </a:custClr>
    <a:custClr>
      <a:srgbClr val="999999"/>
    </a:custClr>
    <a:custClr>
      <a:srgbClr val="666666"/>
    </a:custClr>
    <a:custClr>
      <a:srgbClr val="333333"/>
    </a:custClr>
    <a:custClr>
      <a:srgbClr val="000000"/>
    </a:custClr>
    <a:custClr>
      <a:srgbClr val="C50022"/>
    </a:custClr>
    <a:custClr>
      <a:srgbClr val="CE485C"/>
    </a:custClr>
    <a:custClr>
      <a:srgbClr val="E07789"/>
    </a:custClr>
    <a:custClr>
      <a:srgbClr val="EBA6B2"/>
    </a:custClr>
    <a:custClr>
      <a:srgbClr val="F8E0E4"/>
    </a:custClr>
    <a:custClr>
      <a:srgbClr val="808080"/>
    </a:custClr>
    <a:custClr>
      <a:srgbClr val="999999"/>
    </a:custClr>
    <a:custClr>
      <a:srgbClr val="666666"/>
    </a:custClr>
    <a:custClr>
      <a:srgbClr val="333333"/>
    </a:custClr>
    <a:custClr>
      <a:srgbClr val="000000"/>
    </a:custClr>
    <a:custClr>
      <a:srgbClr val="004A96"/>
    </a:custClr>
    <a:custClr>
      <a:srgbClr val="4472AA"/>
    </a:custClr>
    <a:custClr>
      <a:srgbClr val="7CA0C6"/>
    </a:custClr>
    <a:custClr>
      <a:srgbClr val="A6C0DA"/>
    </a:custClr>
    <a:custClr>
      <a:srgbClr val="E0E9F2"/>
    </a:custClr>
    <a:custClr>
      <a:srgbClr val="808080"/>
    </a:custClr>
    <a:custClr>
      <a:srgbClr val="999999"/>
    </a:custClr>
    <a:custClr>
      <a:srgbClr val="666666"/>
    </a:custClr>
    <a:custClr>
      <a:srgbClr val="333333"/>
    </a:custClr>
    <a:custClr>
      <a:srgbClr val="000000"/>
    </a:custClr>
    <a:custClr>
      <a:srgbClr val="65AC1E"/>
    </a:custClr>
    <a:custClr>
      <a:srgbClr val="7EB74A"/>
    </a:custClr>
    <a:custClr>
      <a:srgbClr val="95C664"/>
    </a:custClr>
    <a:custClr>
      <a:srgbClr val="BADA9A"/>
    </a:custClr>
    <a:custClr>
      <a:srgbClr val="E9F3DE"/>
    </a:custClr>
    <a:custClr>
      <a:srgbClr val="808080"/>
    </a:custClr>
    <a:custClr>
      <a:srgbClr val="999999"/>
    </a:custClr>
    <a:custClr>
      <a:srgbClr val="666666"/>
    </a:custClr>
    <a:custClr>
      <a:srgbClr val="333333"/>
    </a:custClr>
    <a:custClr>
      <a:srgbClr val="000000"/>
    </a:custClr>
    <a:custClr>
      <a:srgbClr val="00793A"/>
    </a:custClr>
    <a:custClr>
      <a:srgbClr val="379665"/>
    </a:custClr>
    <a:custClr>
      <a:srgbClr val="62AC86"/>
    </a:custClr>
    <a:custClr>
      <a:srgbClr val="A6D0BA"/>
    </a:custClr>
    <a:custClr>
      <a:srgbClr val="E0EFE7"/>
    </a:custClr>
    <a:custClr>
      <a:srgbClr val="808080"/>
    </a:custClr>
    <a:custClr>
      <a:srgbClr val="999999"/>
    </a:custClr>
    <a:custClr>
      <a:srgbClr val="666666"/>
    </a:custClr>
    <a:custClr>
      <a:srgbClr val="333333"/>
    </a:custClr>
    <a:custClr>
      <a:srgbClr val="000000"/>
    </a:custClr>
  </a:custClrLst>
  <a:extLst>
    <a:ext uri="{05A4C25C-085E-4340-85A3-A5531E510DB2}">
      <thm15:themeFamily xmlns:thm15="http://schemas.microsoft.com/office/thememl/2012/main" name="Präsentation1" id="{6C356F8C-BCDB-4624-B558-F167FCC17BD0}" vid="{1E824905-1594-46BD-A2B2-78B84FA0080D}"/>
    </a:ext>
  </a:extLst>
</a:theme>
</file>

<file path=ppt/theme/theme2.xml><?xml version="1.0" encoding="utf-8"?>
<a:theme xmlns:a="http://schemas.openxmlformats.org/drawingml/2006/main" name="BASF_FolienDesign_V10">
  <a:themeElements>
    <a:clrScheme name="02 BASF lightblue_colorsheme">
      <a:dk1>
        <a:srgbClr val="000000"/>
      </a:dk1>
      <a:lt1>
        <a:srgbClr val="FFFFFF"/>
      </a:lt1>
      <a:dk2>
        <a:srgbClr val="035FA9"/>
      </a:dk2>
      <a:lt2>
        <a:srgbClr val="FFFFFF"/>
      </a:lt2>
      <a:accent1>
        <a:srgbClr val="21A0D2"/>
      </a:accent1>
      <a:accent2>
        <a:srgbClr val="4EABD6"/>
      </a:accent2>
      <a:accent3>
        <a:srgbClr val="75C4E3"/>
      </a:accent3>
      <a:accent4>
        <a:srgbClr val="9BD4EB"/>
      </a:accent4>
      <a:accent5>
        <a:srgbClr val="DAEFF8"/>
      </a:accent5>
      <a:accent6>
        <a:srgbClr val="808080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Arial"/>
        <a:cs typeface="Arial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Arial"/>
        <a:cs typeface="Arial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defRPr dirty="0" err="1" smtClean="0"/>
        </a:defPPr>
      </a:lstStyle>
    </a:txDef>
  </a:objectDefaults>
  <a:extraClrSchemeLst/>
  <a:custClrLst>
    <a:custClr>
      <a:srgbClr val="F39500"/>
    </a:custClr>
    <a:custClr>
      <a:srgbClr val="F4A134"/>
    </a:custClr>
    <a:custClr>
      <a:srgbClr val="F7B64F"/>
    </a:custClr>
    <a:custClr>
      <a:srgbClr val="FACF8C"/>
    </a:custClr>
    <a:custClr>
      <a:srgbClr val="FDF0DB"/>
    </a:custClr>
    <a:custClr>
      <a:srgbClr val="808080"/>
    </a:custClr>
    <a:custClr>
      <a:srgbClr val="999999"/>
    </a:custClr>
    <a:custClr>
      <a:srgbClr val="666666"/>
    </a:custClr>
    <a:custClr>
      <a:srgbClr val="333333"/>
    </a:custClr>
    <a:custClr>
      <a:srgbClr val="000000"/>
    </a:custClr>
    <a:custClr>
      <a:srgbClr val="C50022"/>
    </a:custClr>
    <a:custClr>
      <a:srgbClr val="CE485C"/>
    </a:custClr>
    <a:custClr>
      <a:srgbClr val="E07789"/>
    </a:custClr>
    <a:custClr>
      <a:srgbClr val="EBA6B2"/>
    </a:custClr>
    <a:custClr>
      <a:srgbClr val="F8E0E4"/>
    </a:custClr>
    <a:custClr>
      <a:srgbClr val="808080"/>
    </a:custClr>
    <a:custClr>
      <a:srgbClr val="999999"/>
    </a:custClr>
    <a:custClr>
      <a:srgbClr val="666666"/>
    </a:custClr>
    <a:custClr>
      <a:srgbClr val="333333"/>
    </a:custClr>
    <a:custClr>
      <a:srgbClr val="000000"/>
    </a:custClr>
    <a:custClr>
      <a:srgbClr val="004A96"/>
    </a:custClr>
    <a:custClr>
      <a:srgbClr val="4472AA"/>
    </a:custClr>
    <a:custClr>
      <a:srgbClr val="7CA0C6"/>
    </a:custClr>
    <a:custClr>
      <a:srgbClr val="A6C0DA"/>
    </a:custClr>
    <a:custClr>
      <a:srgbClr val="E0E9F2"/>
    </a:custClr>
    <a:custClr>
      <a:srgbClr val="808080"/>
    </a:custClr>
    <a:custClr>
      <a:srgbClr val="999999"/>
    </a:custClr>
    <a:custClr>
      <a:srgbClr val="666666"/>
    </a:custClr>
    <a:custClr>
      <a:srgbClr val="333333"/>
    </a:custClr>
    <a:custClr>
      <a:srgbClr val="000000"/>
    </a:custClr>
    <a:custClr>
      <a:srgbClr val="65AC1E"/>
    </a:custClr>
    <a:custClr>
      <a:srgbClr val="7EB74A"/>
    </a:custClr>
    <a:custClr>
      <a:srgbClr val="95C664"/>
    </a:custClr>
    <a:custClr>
      <a:srgbClr val="BADA9A"/>
    </a:custClr>
    <a:custClr>
      <a:srgbClr val="E9F3DE"/>
    </a:custClr>
    <a:custClr>
      <a:srgbClr val="808080"/>
    </a:custClr>
    <a:custClr>
      <a:srgbClr val="999999"/>
    </a:custClr>
    <a:custClr>
      <a:srgbClr val="666666"/>
    </a:custClr>
    <a:custClr>
      <a:srgbClr val="333333"/>
    </a:custClr>
    <a:custClr>
      <a:srgbClr val="000000"/>
    </a:custClr>
    <a:custClr>
      <a:srgbClr val="00793A"/>
    </a:custClr>
    <a:custClr>
      <a:srgbClr val="379665"/>
    </a:custClr>
    <a:custClr>
      <a:srgbClr val="62AC86"/>
    </a:custClr>
    <a:custClr>
      <a:srgbClr val="A6D0BA"/>
    </a:custClr>
    <a:custClr>
      <a:srgbClr val="E0EFE7"/>
    </a:custClr>
    <a:custClr>
      <a:srgbClr val="808080"/>
    </a:custClr>
    <a:custClr>
      <a:srgbClr val="999999"/>
    </a:custClr>
    <a:custClr>
      <a:srgbClr val="666666"/>
    </a:custClr>
    <a:custClr>
      <a:srgbClr val="333333"/>
    </a:custClr>
    <a:custClr>
      <a:srgbClr val="000000"/>
    </a:custClr>
  </a:custClrLst>
  <a:extLst>
    <a:ext uri="{05A4C25C-085E-4340-85A3-A5531E510DB2}">
      <thm15:themeFamily xmlns:thm15="http://schemas.microsoft.com/office/thememl/2012/main" name="Präsentation1" id="{6C356F8C-BCDB-4624-B558-F167FCC17BD0}" vid="{AF76735E-D153-4861-A58A-8C9B3207D43A}"/>
    </a:ext>
  </a:extLst>
</a:theme>
</file>

<file path=ppt/theme/theme3.xml><?xml version="1.0" encoding="utf-8"?>
<a:theme xmlns:a="http://schemas.openxmlformats.org/drawingml/2006/main" name="BASF_Finale_V10">
  <a:themeElements>
    <a:clrScheme name="02 BASF lightblue_colorsheme">
      <a:dk1>
        <a:srgbClr val="000000"/>
      </a:dk1>
      <a:lt1>
        <a:srgbClr val="FFFFFF"/>
      </a:lt1>
      <a:dk2>
        <a:srgbClr val="035FA9"/>
      </a:dk2>
      <a:lt2>
        <a:srgbClr val="FFFFFF"/>
      </a:lt2>
      <a:accent1>
        <a:srgbClr val="21A0D2"/>
      </a:accent1>
      <a:accent2>
        <a:srgbClr val="4EABD6"/>
      </a:accent2>
      <a:accent3>
        <a:srgbClr val="75C4E3"/>
      </a:accent3>
      <a:accent4>
        <a:srgbClr val="9BD4EB"/>
      </a:accent4>
      <a:accent5>
        <a:srgbClr val="DAEFF8"/>
      </a:accent5>
      <a:accent6>
        <a:srgbClr val="808080"/>
      </a:accent6>
      <a:hlink>
        <a:srgbClr val="0000FF"/>
      </a:hlink>
      <a:folHlink>
        <a:srgbClr val="800080"/>
      </a:folHlink>
    </a:clrScheme>
    <a:fontScheme name="BASF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1" id="{6C356F8C-BCDB-4624-B558-F167FCC17BD0}" vid="{D22443CB-E935-40AD-A1CA-C5E1C854B510}"/>
    </a:ext>
  </a:extLst>
</a:theme>
</file>

<file path=ppt/theme/theme4.xml><?xml version="1.0" encoding="utf-8"?>
<a:theme xmlns:a="http://schemas.openxmlformats.org/drawingml/2006/main" name="1_BASF_TitelDesign_V10">
  <a:themeElements>
    <a:clrScheme name="02 BASF lightblue_colorsheme">
      <a:dk1>
        <a:srgbClr val="000000"/>
      </a:dk1>
      <a:lt1>
        <a:srgbClr val="FFFFFF"/>
      </a:lt1>
      <a:dk2>
        <a:srgbClr val="035FA9"/>
      </a:dk2>
      <a:lt2>
        <a:srgbClr val="FFFFFF"/>
      </a:lt2>
      <a:accent1>
        <a:srgbClr val="21A0D2"/>
      </a:accent1>
      <a:accent2>
        <a:srgbClr val="4EABD6"/>
      </a:accent2>
      <a:accent3>
        <a:srgbClr val="75C4E3"/>
      </a:accent3>
      <a:accent4>
        <a:srgbClr val="9BD4EB"/>
      </a:accent4>
      <a:accent5>
        <a:srgbClr val="DAEFF8"/>
      </a:accent5>
      <a:accent6>
        <a:srgbClr val="808080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Arial"/>
        <a:cs typeface="Arial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Arial"/>
        <a:cs typeface="Arial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defRPr dirty="0" err="1" smtClean="0"/>
        </a:defPPr>
      </a:lstStyle>
    </a:txDef>
  </a:objectDefaults>
  <a:extraClrSchemeLst/>
  <a:custClrLst>
    <a:custClr>
      <a:srgbClr val="F39500"/>
    </a:custClr>
    <a:custClr>
      <a:srgbClr val="F4A134"/>
    </a:custClr>
    <a:custClr>
      <a:srgbClr val="F7B64F"/>
    </a:custClr>
    <a:custClr>
      <a:srgbClr val="FACF8C"/>
    </a:custClr>
    <a:custClr>
      <a:srgbClr val="FDF0DB"/>
    </a:custClr>
    <a:custClr>
      <a:srgbClr val="808080"/>
    </a:custClr>
    <a:custClr>
      <a:srgbClr val="999999"/>
    </a:custClr>
    <a:custClr>
      <a:srgbClr val="666666"/>
    </a:custClr>
    <a:custClr>
      <a:srgbClr val="333333"/>
    </a:custClr>
    <a:custClr>
      <a:srgbClr val="000000"/>
    </a:custClr>
    <a:custClr>
      <a:srgbClr val="C50022"/>
    </a:custClr>
    <a:custClr>
      <a:srgbClr val="CE485C"/>
    </a:custClr>
    <a:custClr>
      <a:srgbClr val="E07789"/>
    </a:custClr>
    <a:custClr>
      <a:srgbClr val="EBA6B2"/>
    </a:custClr>
    <a:custClr>
      <a:srgbClr val="F8E0E4"/>
    </a:custClr>
    <a:custClr>
      <a:srgbClr val="808080"/>
    </a:custClr>
    <a:custClr>
      <a:srgbClr val="999999"/>
    </a:custClr>
    <a:custClr>
      <a:srgbClr val="666666"/>
    </a:custClr>
    <a:custClr>
      <a:srgbClr val="333333"/>
    </a:custClr>
    <a:custClr>
      <a:srgbClr val="000000"/>
    </a:custClr>
    <a:custClr>
      <a:srgbClr val="004A96"/>
    </a:custClr>
    <a:custClr>
      <a:srgbClr val="4472AA"/>
    </a:custClr>
    <a:custClr>
      <a:srgbClr val="7CA0C6"/>
    </a:custClr>
    <a:custClr>
      <a:srgbClr val="A6C0DA"/>
    </a:custClr>
    <a:custClr>
      <a:srgbClr val="E0E9F2"/>
    </a:custClr>
    <a:custClr>
      <a:srgbClr val="808080"/>
    </a:custClr>
    <a:custClr>
      <a:srgbClr val="999999"/>
    </a:custClr>
    <a:custClr>
      <a:srgbClr val="666666"/>
    </a:custClr>
    <a:custClr>
      <a:srgbClr val="333333"/>
    </a:custClr>
    <a:custClr>
      <a:srgbClr val="000000"/>
    </a:custClr>
    <a:custClr>
      <a:srgbClr val="65AC1E"/>
    </a:custClr>
    <a:custClr>
      <a:srgbClr val="7EB74A"/>
    </a:custClr>
    <a:custClr>
      <a:srgbClr val="95C664"/>
    </a:custClr>
    <a:custClr>
      <a:srgbClr val="BADA9A"/>
    </a:custClr>
    <a:custClr>
      <a:srgbClr val="E9F3DE"/>
    </a:custClr>
    <a:custClr>
      <a:srgbClr val="808080"/>
    </a:custClr>
    <a:custClr>
      <a:srgbClr val="999999"/>
    </a:custClr>
    <a:custClr>
      <a:srgbClr val="666666"/>
    </a:custClr>
    <a:custClr>
      <a:srgbClr val="333333"/>
    </a:custClr>
    <a:custClr>
      <a:srgbClr val="000000"/>
    </a:custClr>
    <a:custClr>
      <a:srgbClr val="00793A"/>
    </a:custClr>
    <a:custClr>
      <a:srgbClr val="379665"/>
    </a:custClr>
    <a:custClr>
      <a:srgbClr val="62AC86"/>
    </a:custClr>
    <a:custClr>
      <a:srgbClr val="A6D0BA"/>
    </a:custClr>
    <a:custClr>
      <a:srgbClr val="E0EFE7"/>
    </a:custClr>
    <a:custClr>
      <a:srgbClr val="808080"/>
    </a:custClr>
    <a:custClr>
      <a:srgbClr val="999999"/>
    </a:custClr>
    <a:custClr>
      <a:srgbClr val="666666"/>
    </a:custClr>
    <a:custClr>
      <a:srgbClr val="333333"/>
    </a:custClr>
    <a:custClr>
      <a:srgbClr val="000000"/>
    </a:custClr>
  </a:custClrLst>
  <a:extLst>
    <a:ext uri="{05A4C25C-085E-4340-85A3-A5531E510DB2}">
      <thm15:themeFamily xmlns:thm15="http://schemas.microsoft.com/office/thememl/2012/main" name="Präsentation14" id="{12347DCE-1DCD-496B-BB8D-42D92084A308}" vid="{5E8FF109-B7DB-44DB-9B69-5ECEE3576C04}"/>
    </a:ext>
  </a:extLst>
</a:theme>
</file>

<file path=ppt/theme/theme5.xml><?xml version="1.0" encoding="utf-8"?>
<a:theme xmlns:a="http://schemas.openxmlformats.org/drawingml/2006/main" name="Larissa">
  <a:themeElements>
    <a:clrScheme name="02 BASF lightblue_colorsheme">
      <a:dk1>
        <a:srgbClr val="000000"/>
      </a:dk1>
      <a:lt1>
        <a:srgbClr val="FFFFFF"/>
      </a:lt1>
      <a:dk2>
        <a:srgbClr val="035FA9"/>
      </a:dk2>
      <a:lt2>
        <a:srgbClr val="FFFFFF"/>
      </a:lt2>
      <a:accent1>
        <a:srgbClr val="21A0D2"/>
      </a:accent1>
      <a:accent2>
        <a:srgbClr val="4EABD6"/>
      </a:accent2>
      <a:accent3>
        <a:srgbClr val="75C4E3"/>
      </a:accent3>
      <a:accent4>
        <a:srgbClr val="9BD4EB"/>
      </a:accent4>
      <a:accent5>
        <a:srgbClr val="DAEFF8"/>
      </a:accent5>
      <a:accent6>
        <a:srgbClr val="808080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Larissa">
  <a:themeElements>
    <a:clrScheme name="02 BASF lightblue_colorsheme">
      <a:dk1>
        <a:srgbClr val="000000"/>
      </a:dk1>
      <a:lt1>
        <a:srgbClr val="FFFFFF"/>
      </a:lt1>
      <a:dk2>
        <a:srgbClr val="035FA9"/>
      </a:dk2>
      <a:lt2>
        <a:srgbClr val="FFFFFF"/>
      </a:lt2>
      <a:accent1>
        <a:srgbClr val="21A0D2"/>
      </a:accent1>
      <a:accent2>
        <a:srgbClr val="4EABD6"/>
      </a:accent2>
      <a:accent3>
        <a:srgbClr val="75C4E3"/>
      </a:accent3>
      <a:accent4>
        <a:srgbClr val="9BD4EB"/>
      </a:accent4>
      <a:accent5>
        <a:srgbClr val="DAEFF8"/>
      </a:accent5>
      <a:accent6>
        <a:srgbClr val="808080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Override1.xml><?xml version="1.0" encoding="utf-8"?>
<a:themeOverride xmlns:a="http://schemas.openxmlformats.org/drawingml/2006/main">
  <a:fontScheme name="Arial">
    <a:majorFont>
      <a:latin typeface="Arial" panose="020B0604020202020204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</a:themeOverride>
</file>

<file path=ppt/theme/themeOverride10.xml><?xml version="1.0" encoding="utf-8"?>
<a:themeOverride xmlns:a="http://schemas.openxmlformats.org/drawingml/2006/main">
  <a:fontScheme name="Arial">
    <a:majorFont>
      <a:latin typeface="Arial" panose="020B0604020202020204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</a:themeOverride>
</file>

<file path=ppt/theme/themeOverride2.xml><?xml version="1.0" encoding="utf-8"?>
<a:themeOverride xmlns:a="http://schemas.openxmlformats.org/drawingml/2006/main">
  <a:fontScheme name="Arial">
    <a:majorFont>
      <a:latin typeface="Arial" panose="020B0604020202020204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</a:themeOverride>
</file>

<file path=ppt/theme/themeOverride3.xml><?xml version="1.0" encoding="utf-8"?>
<a:themeOverride xmlns:a="http://schemas.openxmlformats.org/drawingml/2006/main">
  <a:fontScheme name="Arial">
    <a:majorFont>
      <a:latin typeface="Arial" panose="020B0604020202020204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</a:themeOverride>
</file>

<file path=ppt/theme/themeOverride4.xml><?xml version="1.0" encoding="utf-8"?>
<a:themeOverride xmlns:a="http://schemas.openxmlformats.org/drawingml/2006/main">
  <a:fontScheme name="Arial">
    <a:majorFont>
      <a:latin typeface="Arial" panose="020B0604020202020204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</a:themeOverride>
</file>

<file path=ppt/theme/themeOverride5.xml><?xml version="1.0" encoding="utf-8"?>
<a:themeOverride xmlns:a="http://schemas.openxmlformats.org/drawingml/2006/main">
  <a:fontScheme name="Arial">
    <a:majorFont>
      <a:latin typeface="Arial" panose="020B0604020202020204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</a:themeOverride>
</file>

<file path=ppt/theme/themeOverride6.xml><?xml version="1.0" encoding="utf-8"?>
<a:themeOverride xmlns:a="http://schemas.openxmlformats.org/drawingml/2006/main">
  <a:fontScheme name="Arial">
    <a:majorFont>
      <a:latin typeface="Arial" panose="020B0604020202020204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</a:themeOverride>
</file>

<file path=ppt/theme/themeOverride7.xml><?xml version="1.0" encoding="utf-8"?>
<a:themeOverride xmlns:a="http://schemas.openxmlformats.org/drawingml/2006/main">
  <a:fontScheme name="Arial">
    <a:majorFont>
      <a:latin typeface="Arial" panose="020B0604020202020204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</a:themeOverride>
</file>

<file path=ppt/theme/themeOverride8.xml><?xml version="1.0" encoding="utf-8"?>
<a:themeOverride xmlns:a="http://schemas.openxmlformats.org/drawingml/2006/main">
  <a:fontScheme name="Arial">
    <a:majorFont>
      <a:latin typeface="Arial" panose="020B0604020202020204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</a:themeOverride>
</file>

<file path=ppt/theme/themeOverride9.xml><?xml version="1.0" encoding="utf-8"?>
<a:themeOverride xmlns:a="http://schemas.openxmlformats.org/drawingml/2006/main">
  <a:fontScheme name="Arial">
    <a:majorFont>
      <a:latin typeface="Arial" panose="020B0604020202020204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12FC5E9E1DAD54B80B95D2E1B1EF40C" ma:contentTypeVersion="7" ma:contentTypeDescription="Ein neues Dokument erstellen." ma:contentTypeScope="" ma:versionID="a82e3053548785953a6ee5c402f16be0">
  <xsd:schema xmlns:xsd="http://www.w3.org/2001/XMLSchema" xmlns:xs="http://www.w3.org/2001/XMLSchema" xmlns:p="http://schemas.microsoft.com/office/2006/metadata/properties" xmlns:ns2="3128fd83-c253-40a8-b7bf-ea7980bdd051" targetNamespace="http://schemas.microsoft.com/office/2006/metadata/properties" ma:root="true" ma:fieldsID="177de9a44ba49c161d677a271fe4337b" ns2:_="">
    <xsd:import namespace="3128fd83-c253-40a8-b7bf-ea7980bdd05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28fd83-c253-40a8-b7bf-ea7980bdd05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F03333D-DCDA-457F-A3F6-61F39B3A85C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128fd83-c253-40a8-b7bf-ea7980bdd05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CEFF83C-03BB-45D8-A04A-B77CE6B13344}">
  <ds:schemaRefs>
    <ds:schemaRef ds:uri="http://purl.org/dc/elements/1.1/"/>
    <ds:schemaRef ds:uri="fb12b79d-a96a-4a4f-8a29-e3fb574220c7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B5C9872-52B0-4FE1-96BB-C12DD6E2B3E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AMUG 2020</Template>
  <TotalTime>0</TotalTime>
  <Words>1215</Words>
  <Application>Microsoft Office PowerPoint</Application>
  <PresentationFormat>Benutzerdefiniert</PresentationFormat>
  <Paragraphs>253</Paragraphs>
  <Slides>12</Slides>
  <Notes>12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4</vt:i4>
      </vt:variant>
      <vt:variant>
        <vt:lpstr>Eingebettete OLE-Server</vt:lpstr>
      </vt:variant>
      <vt:variant>
        <vt:i4>2</vt:i4>
      </vt:variant>
      <vt:variant>
        <vt:lpstr>Folientitel</vt:lpstr>
      </vt:variant>
      <vt:variant>
        <vt:i4>12</vt:i4>
      </vt:variant>
    </vt:vector>
  </HeadingPairs>
  <TitlesOfParts>
    <vt:vector size="23" baseType="lpstr">
      <vt:lpstr>Arial</vt:lpstr>
      <vt:lpstr>Courier New</vt:lpstr>
      <vt:lpstr>Raleway</vt:lpstr>
      <vt:lpstr>Wingdings</vt:lpstr>
      <vt:lpstr>Wingdings 3</vt:lpstr>
      <vt:lpstr>BASF_TitelDesign_V10</vt:lpstr>
      <vt:lpstr>BASF_FolienDesign_V10</vt:lpstr>
      <vt:lpstr>BASF_Finale_V10</vt:lpstr>
      <vt:lpstr>1_BASF_TitelDesign_V10</vt:lpstr>
      <vt:lpstr>think-cell Folie</vt:lpstr>
      <vt:lpstr>Acrobat Document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BASF 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Type area cover slide</dc:title>
  <dc:creator>Klaudia Kresse</dc:creator>
  <cp:lastModifiedBy>Klaudia Kresse</cp:lastModifiedBy>
  <cp:revision>1651</cp:revision>
  <cp:lastPrinted>2022-02-10T11:42:18Z</cp:lastPrinted>
  <dcterms:created xsi:type="dcterms:W3CDTF">2020-02-19T10:46:42Z</dcterms:created>
  <dcterms:modified xsi:type="dcterms:W3CDTF">2022-11-30T19:36:11Z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assification_to_AIP">
    <vt:i4>0</vt:i4>
  </property>
  <property fmtid="{D5CDD505-2E9C-101B-9397-08002B2CF9AE}" pid="3" name="ContentTypeId">
    <vt:lpwstr>0x010100012FC5E9E1DAD54B80B95D2E1B1EF40C</vt:lpwstr>
  </property>
  <property fmtid="{D5CDD505-2E9C-101B-9397-08002B2CF9AE}" pid="4" name="MSIP_Label_c8c00982-80e1-41e6-a03a-12f4ca954faf_Enabled">
    <vt:lpwstr>True</vt:lpwstr>
  </property>
  <property fmtid="{D5CDD505-2E9C-101B-9397-08002B2CF9AE}" pid="5" name="MSIP_Label_c8c00982-80e1-41e6-a03a-12f4ca954faf_SiteId">
    <vt:lpwstr>ecaa386b-c8df-4ce0-ad01-740cbdb5ba55</vt:lpwstr>
  </property>
  <property fmtid="{D5CDD505-2E9C-101B-9397-08002B2CF9AE}" pid="6" name="MSIP_Label_c8c00982-80e1-41e6-a03a-12f4ca954faf_Owner">
    <vt:lpwstr>vonGegM1@basfad.basf.net</vt:lpwstr>
  </property>
  <property fmtid="{D5CDD505-2E9C-101B-9397-08002B2CF9AE}" pid="7" name="MSIP_Label_c8c00982-80e1-41e6-a03a-12f4ca954faf_SetDate">
    <vt:lpwstr>2021-01-19T12:48:16.7760867Z</vt:lpwstr>
  </property>
  <property fmtid="{D5CDD505-2E9C-101B-9397-08002B2CF9AE}" pid="8" name="MSIP_Label_c8c00982-80e1-41e6-a03a-12f4ca954faf_Name">
    <vt:lpwstr>Internal</vt:lpwstr>
  </property>
  <property fmtid="{D5CDD505-2E9C-101B-9397-08002B2CF9AE}" pid="9" name="MSIP_Label_c8c00982-80e1-41e6-a03a-12f4ca954faf_Application">
    <vt:lpwstr>Microsoft Azure Information Protection</vt:lpwstr>
  </property>
  <property fmtid="{D5CDD505-2E9C-101B-9397-08002B2CF9AE}" pid="10" name="MSIP_Label_c8c00982-80e1-41e6-a03a-12f4ca954faf_ActionId">
    <vt:lpwstr>f8493028-f546-4210-b65b-7e619172cb68</vt:lpwstr>
  </property>
  <property fmtid="{D5CDD505-2E9C-101B-9397-08002B2CF9AE}" pid="11" name="MSIP_Label_c8c00982-80e1-41e6-a03a-12f4ca954faf_Extended_MSFT_Method">
    <vt:lpwstr>Automatic</vt:lpwstr>
  </property>
  <property fmtid="{D5CDD505-2E9C-101B-9397-08002B2CF9AE}" pid="12" name="MSIP_Label_06530cf4-8573-4c29-a912-bbcdac835909_Enabled">
    <vt:lpwstr>True</vt:lpwstr>
  </property>
  <property fmtid="{D5CDD505-2E9C-101B-9397-08002B2CF9AE}" pid="13" name="MSIP_Label_06530cf4-8573-4c29-a912-bbcdac835909_SiteId">
    <vt:lpwstr>ecaa386b-c8df-4ce0-ad01-740cbdb5ba55</vt:lpwstr>
  </property>
  <property fmtid="{D5CDD505-2E9C-101B-9397-08002B2CF9AE}" pid="14" name="MSIP_Label_06530cf4-8573-4c29-a912-bbcdac835909_Owner">
    <vt:lpwstr>vonGegM1@basfad.basf.net</vt:lpwstr>
  </property>
  <property fmtid="{D5CDD505-2E9C-101B-9397-08002B2CF9AE}" pid="15" name="MSIP_Label_06530cf4-8573-4c29-a912-bbcdac835909_SetDate">
    <vt:lpwstr>2021-01-19T12:48:16.7760867Z</vt:lpwstr>
  </property>
  <property fmtid="{D5CDD505-2E9C-101B-9397-08002B2CF9AE}" pid="16" name="MSIP_Label_06530cf4-8573-4c29-a912-bbcdac835909_Name">
    <vt:lpwstr>Unprotected</vt:lpwstr>
  </property>
  <property fmtid="{D5CDD505-2E9C-101B-9397-08002B2CF9AE}" pid="17" name="MSIP_Label_06530cf4-8573-4c29-a912-bbcdac835909_Application">
    <vt:lpwstr>Microsoft Azure Information Protection</vt:lpwstr>
  </property>
  <property fmtid="{D5CDD505-2E9C-101B-9397-08002B2CF9AE}" pid="18" name="MSIP_Label_06530cf4-8573-4c29-a912-bbcdac835909_ActionId">
    <vt:lpwstr>f8493028-f546-4210-b65b-7e619172cb68</vt:lpwstr>
  </property>
  <property fmtid="{D5CDD505-2E9C-101B-9397-08002B2CF9AE}" pid="19" name="MSIP_Label_06530cf4-8573-4c29-a912-bbcdac835909_Parent">
    <vt:lpwstr>c8c00982-80e1-41e6-a03a-12f4ca954faf</vt:lpwstr>
  </property>
  <property fmtid="{D5CDD505-2E9C-101B-9397-08002B2CF9AE}" pid="20" name="MSIP_Label_06530cf4-8573-4c29-a912-bbcdac835909_Extended_MSFT_Method">
    <vt:lpwstr>Automatic</vt:lpwstr>
  </property>
  <property fmtid="{D5CDD505-2E9C-101B-9397-08002B2CF9AE}" pid="21" name="Sensitivity">
    <vt:lpwstr>Internal Unprotected</vt:lpwstr>
  </property>
</Properties>
</file>